
<file path=[Content_Types].xml><?xml version="1.0" encoding="utf-8"?>
<Types xmlns="http://schemas.openxmlformats.org/package/2006/content-types">
  <Default Extension="xml" ContentType="application/vnd.openxmlformats-officedocument.presentationml.presentation.main+xml"/>
  <Default Extension="rels" ContentType="application/vnd.openxmlformats-package.relationships+xml"/>
  <Default Extension="bin" ContentType="image/pn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handoutMasters/handoutMaster1.xml" ContentType="application/vnd.openxmlformats-officedocument.presentationml.handoutMaster+xml"/>
  <Override PartName="/ppt/handoutMasters/theme/theme1.xml" ContentType="application/vnd.openxmlformats-officedocument.theme+xml"/>
  <Override PartName="/ppt/notesMasters/notesMaster1.xml" ContentType="application/vnd.openxmlformats-officedocument.presentationml.notesMaster+xml"/>
  <Override PartName="/ppt/notesMasters/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3.bin" ContentType="image/x-emf"/>
  <Override PartName="/ppt/slides/slide1.xml" ContentType="application/vnd.openxmlformats-officedocument.presentationml.slide+xml"/>
  <Override PartName="/ppt/media/image5.bin" ContentType="image/x-emf"/>
  <Override PartName="/ppt/media/image6.bin" ContentType="image/x-emf"/>
  <Override PartName="/ppt/media/image7.bin" ContentType="image/x-emf"/>
  <Override PartName="/ppt/media/image8.bin" ContentType="image/x-emf"/>
  <Override PartName="/ppt/media/image9.bin" ContentType="image/x-emf"/>
  <Override PartName="/ppt/slides/slide2.xml" ContentType="application/vnd.openxmlformats-officedocument.presentationml.slide+xml"/>
  <Override PartName="/ppt/media/image11.bin" ContentType="image/svg+xml"/>
  <Override PartName="/ppt/media/image13.bin" ContentType="image/svg+xml"/>
  <Override PartName="/ppt/tableStyles.xml" ContentType="application/vnd.openxmlformats-officedocument.presentationml.tableStyles+xml"/>
  <Override PartName="/ppt/notesSlides/notesSlide1.xml" ContentType="application/vnd.openxmlformats-officedocument.presentationml.notesSlide+xml"/>
  <Override PartName="/ppt/slideMasters/slideMaster2.xml" ContentType="application/vnd.openxmlformats-officedocument.presentationml.slideMaster+xml"/>
  <Override PartName="/ppt/slideMasters/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Types>
</file>

<file path=_rels/.rels>&#65279;<?xml version="1.0" encoding="utf-8"?><Relationships xmlns="http://schemas.openxmlformats.org/package/2006/relationships"><Relationship Type="http://schemas.openxmlformats.org/officeDocument/2006/relationships/officeDocument" Target="/ppt/presentation.xml" Id="Rcdf213703f6a4de1" /><Relationship Type="http://schemas.openxmlformats.org/package/2006/relationships/metadata/core-properties" Target="/docProps/core.xml" Id="R5d1cae243a384047" /><Relationship Type="http://schemas.openxmlformats.org/officeDocument/2006/relationships/extended-properties" Target="/docProps/app.xml" Id="Rd0c8bd9f7d2041bf" /><Relationship Type="http://schemas.openxmlformats.org/officeDocument/2006/relationships/custom-properties" Target="/docProps/custom.xml" Id="R1b7f3ee27ea5410f"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ea698c6242824d97"/>
    <p:sldMasterId id="2147483654" r:id="R1b32cf46877449c3"/>
  </p:sldMasterIdLst>
  <p:notesMasterIdLst>
    <p:notesMasterId r:id="R0149fdfa1fb84a73"/>
  </p:notesMasterIdLst>
  <p:handoutMasterIdLst>
    <p:handoutMasterId r:id="R058a39bb768b4ea9"/>
  </p:handoutMasterIdLst>
  <p:sldIdLst>
    <p:sldId id="259" r:id="R8583419c3f7646ed"/>
    <p:sldId id="260" r:id="R6027d472f6214c16"/>
    <p:sldId id="261" r:id="Rb9bcdd6230b24f35"/>
    <p:sldId id="262" r:id="R0c2cb160be5d4078"/>
  </p:sldIdLst>
  <p:sldSz cx="8229600" cy="13716000"/>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521415D9-36F7-43E2-AB2F-B90AF26B5E84}">
      <p14:sectionLst xmlns:p14="http://schemas.microsoft.com/office/powerpoint/2010/main">
        <p14:section name="Complete" id="{090E68C2-DED2-45A9-AF31-5FE2D613B6FB}">
          <p14:sldIdLst>
            <p14:sldId id="257"/>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a:srgbClr val="EBEBEB"/>
    <a:srgbClr val="326DBE"/>
    <a:srgbClr val="75757A"/>
    <a:srgbClr val="0069BA"/>
    <a:srgbClr val="000000"/>
    <a:srgbClr val="50E6FF"/>
    <a:srgbClr val="FFFFFF"/>
    <a:srgbClr val="9BF00B"/>
    <a:srgbClr val="0F78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7" autoAdjust="0"/>
    <p:restoredTop sz="96327" autoAdjust="0"/>
  </p:normalViewPr>
  <p:slideViewPr>
    <p:cSldViewPr snapToGrid="0">
      <p:cViewPr varScale="1">
        <p:scale>
          <a:sx n="61" d="100"/>
          <a:sy n="61" d="100"/>
        </p:scale>
        <p:origin x="1768" y="25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83" d="100"/>
          <a:sy n="83" d="100"/>
        </p:scale>
        <p:origin x="2190" y="39"/>
      </p:cViewPr>
      <p:guideLst>
        <p:guide orient="horz" pos="2880"/>
        <p:guide pos="2160"/>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xml" Id="R058a39bb768b4ea9" /><Relationship Type="http://schemas.openxmlformats.org/officeDocument/2006/relationships/notesMaster" Target="/ppt/notesMasters/notesMaster1.xml" Id="R0149fdfa1fb84a73" /><Relationship Type="http://schemas.openxmlformats.org/officeDocument/2006/relationships/presProps" Target="/ppt/presProps.xml" Id="Re5ae3b16ca9c41a7" /><Relationship Type="http://schemas.openxmlformats.org/officeDocument/2006/relationships/viewProps" Target="/ppt/viewProps.xml" Id="R68b3d538f4eb4738" /><Relationship Type="http://schemas.openxmlformats.org/officeDocument/2006/relationships/slideMaster" Target="/ppt/slideMasters/slideMaster1.xml" Id="Rea698c6242824d97" /><Relationship Type="http://schemas.openxmlformats.org/officeDocument/2006/relationships/theme" Target="/ppt/slideMasters/theme/theme3.xml" Id="R9c9b11183d974498" /><Relationship Type="http://schemas.openxmlformats.org/officeDocument/2006/relationships/slide" Target="/ppt/slides/slide1.xml" Id="R8583419c3f7646ed" /><Relationship Type="http://schemas.openxmlformats.org/officeDocument/2006/relationships/slide" Target="/ppt/slides/slide2.xml" Id="R6027d472f6214c16" /><Relationship Type="http://schemas.openxmlformats.org/officeDocument/2006/relationships/tableStyles" Target="/ppt/tableStyles.xml" Id="Rfb1faf9c748647a8" /><Relationship Type="http://schemas.openxmlformats.org/officeDocument/2006/relationships/slideMaster" Target="/ppt/slideMasters/slideMaster2.xml" Id="R1b32cf46877449c3" /><Relationship Type="http://schemas.openxmlformats.org/officeDocument/2006/relationships/slide" Target="/ppt/slides/slide3.xml" Id="Rb9bcdd6230b24f35" /><Relationship Type="http://schemas.openxmlformats.org/officeDocument/2006/relationships/slide" Target="/ppt/slides/slide4.xml" Id="R0c2cb160be5d4078" /></Relationships>
</file>

<file path=ppt/handoutMasters/_rels/handoutMaster1.xml.rels>&#65279;<?xml version="1.0" encoding="utf-8"?><Relationships xmlns="http://schemas.openxmlformats.org/package/2006/relationships"><Relationship Type="http://schemas.openxmlformats.org/officeDocument/2006/relationships/theme" Target="/ppt/handoutMasters/theme/theme1.xml" Id="Rcc4770ede181458c"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a:latin typeface="Segoe UI" pitchFamily="34" charset="0"/>
              </a:rPr>
              <a:t>7/1/20 4:42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handoutMasters/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notesMasters/_rels/notesMaster1.xml.rels>&#65279;<?xml version="1.0" encoding="utf-8"?><Relationships xmlns="http://schemas.openxmlformats.org/package/2006/relationships"><Relationship Type="http://schemas.openxmlformats.org/officeDocument/2006/relationships/theme" Target="/ppt/notesMasters/theme/theme2.xml" Id="R763d2e9c19584a0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400300" y="685800"/>
            <a:ext cx="2057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a:t>7/1/20 4:42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Masters/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notesSlides/_rels/notesSlide1.xml.rels>&#65279;<?xml version="1.0" encoding="utf-8"?><Relationships xmlns="http://schemas.openxmlformats.org/package/2006/relationships"><Relationship Type="http://schemas.openxmlformats.org/officeDocument/2006/relationships/slide" Target="/ppt/slides/slide2.xml" Id="R541885d00d664d0a" /><Relationship Type="http://schemas.openxmlformats.org/officeDocument/2006/relationships/notesMaster" Target="/ppt/notesMasters/notesMaster1.xml" Id="R5ce15c75f15647a5"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2238" y="685800"/>
            <a:ext cx="1533525" cy="3429000"/>
          </a:xfrm>
        </p:spPr>
      </p:sp>
      <p:sp>
        <p:nvSpPr>
          <p:cNvPr id="3" name="Notes Placeholder 2"/>
          <p:cNvSpPr>
            <a:spLocks noGrp="1"/>
          </p:cNvSpPr>
          <p:nvPr>
            <p:ph type="body" idx="1"/>
          </p:nvPr>
        </p:nvSpPr>
        <p:spPr/>
        <p:txBody>
          <a:bodyPr/>
          <a:lstStyle/>
          <a:p>
            <a:pPr marL="0" marR="0" lvl="0" indent="0" algn="l" defTabSz="914367" rtl="0" eaLnBrk="1" fontAlgn="auto" latinLnBrk="0" hangingPunct="1">
              <a:lnSpc>
                <a:spcPct val="90000"/>
              </a:lnSpc>
              <a:spcBef>
                <a:spcPts val="0"/>
              </a:spcBef>
              <a:spcAft>
                <a:spcPts val="333"/>
              </a:spcAft>
              <a:buClrTx/>
              <a:buSzTx/>
              <a:buFontTx/>
              <a:buNone/>
              <a:tabLst/>
              <a:defRPr/>
            </a:pPr>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
          </p:nvPr>
        </p:nvSpPr>
        <p:spPr/>
        <p:txBody>
          <a:bodyPr/>
          <a:lstStyle/>
          <a:p>
            <a:fld id="{386CE63F-9E7F-4C04-9D0D-FCA25A8E9E86}" type="datetime8">
              <a:rPr lang="en-US"/>
              <a:t>7/1/20 4:36 PM</a:t>
            </a:fld>
            <a:endParaRPr lang="en-US" dirty="0"/>
          </a:p>
        </p:txBody>
      </p:sp>
      <p:sp>
        <p:nvSpPr>
          <p:cNvPr id="7" name="Slide Number Placeholder 6"/>
          <p:cNvSpPr>
            <a:spLocks noGrp="1"/>
          </p:cNvSpPr>
          <p:nvPr>
            <p:ph type="sldNum" sz="quarter" idx="5"/>
          </p:nvPr>
        </p:nvSpPr>
        <p:spPr/>
        <p:txBody>
          <a:bodyPr/>
          <a:lstStyle/>
          <a:p>
            <a:fld id="{B4008EB6-D09E-4580-8CD6-DDB14511944F}" type="slidenum">
              <a:rPr lang="en-US"/>
              <a:pPr/>
              <a:t>1</a:t>
            </a:fld>
            <a:endParaRPr lang="en-US" dirty="0"/>
          </a:p>
        </p:txBody>
      </p:sp>
    </p:spTree>
    <p:extLst>
      <p:ext uri="{BB962C8B-B14F-4D97-AF65-F5344CB8AC3E}">
        <p14:creationId xmlns:p14="http://schemas.microsoft.com/office/powerpoint/2010/main" val="3421077460"/>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image" Target="/ppt/media/image.bin" Id="R583011ea0bcd4e4d" /><Relationship Type="http://schemas.openxmlformats.org/officeDocument/2006/relationships/slideMaster" Target="/ppt/slideMasters/slideMaster1.xml" Id="R64d86ae77bea4347" /></Relationships>
</file>

<file path=ppt/slideLayouts/_rels/slideLayout2.xml.rels>&#65279;<?xml version="1.0" encoding="utf-8"?><Relationships xmlns="http://schemas.openxmlformats.org/package/2006/relationships"><Relationship Type="http://schemas.openxmlformats.org/officeDocument/2006/relationships/image" Target="/ppt/media/image.bin" Id="Rbf73600f39614648" /><Relationship Type="http://schemas.openxmlformats.org/officeDocument/2006/relationships/slideMaster" Target="/ppt/slideMasters/slideMaster1.xml" Id="Rf7b09b64b8344e41" /></Relationships>
</file>

<file path=ppt/slideLayouts/_rels/slideLayout3.xml.rels>&#65279;<?xml version="1.0" encoding="utf-8"?><Relationships xmlns="http://schemas.openxmlformats.org/package/2006/relationships"><Relationship Type="http://schemas.openxmlformats.org/officeDocument/2006/relationships/image" Target="/ppt/media/image2.bin" Id="R2f656fd41c8e42bc" /><Relationship Type="http://schemas.openxmlformats.org/officeDocument/2006/relationships/slideMaster" Target="/ppt/slideMasters/slideMaster1.xml" Id="Rd6073eb9005c4f6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866e3879f0b24643"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e95d84948af94ba8" /></Relationships>
</file>

<file path=ppt/slideLayouts/_rels/slideLayout6.xml.rels>&#65279;<?xml version="1.0" encoding="utf-8"?><Relationships xmlns="http://schemas.openxmlformats.org/package/2006/relationships"><Relationship Type="http://schemas.openxmlformats.org/officeDocument/2006/relationships/image" Target="/ppt/media/image.bin" Id="Rf4ea0da8c91040e7" /><Relationship Type="http://schemas.openxmlformats.org/officeDocument/2006/relationships/slideMaster" Target="/ppt/slideMasters/slideMaster2.xml" Id="Rd76083485e2a41e9" /></Relationships>
</file>

<file path=ppt/slideLayouts/_rels/slideLayout7.xml.rels>&#65279;<?xml version="1.0" encoding="utf-8"?><Relationships xmlns="http://schemas.openxmlformats.org/package/2006/relationships"><Relationship Type="http://schemas.openxmlformats.org/officeDocument/2006/relationships/image" Target="/ppt/media/image.bin" Id="R6d5314fbf2664edd" /><Relationship Type="http://schemas.openxmlformats.org/officeDocument/2006/relationships/slideMaster" Target="/ppt/slideMasters/slideMaster2.xml" Id="R5210f17281534099"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Custom Layout">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8">
            <a:extLst>
              <a:ext uri="{FF2B5EF4-FFF2-40B4-BE49-F238E27FC236}">
                <a16:creationId xmlns:a16="http://schemas.microsoft.com/office/drawing/2014/main" id="{24C89260-66F5-43A5-95EF-2717E3B354A6}"/>
              </a:ext>
            </a:extLst>
          </p:cNvPr>
          <p:cNvSpPr>
            <a:spLocks noGrp="1"/>
          </p:cNvSpPr>
          <p:nvPr>
            <p:ph type="body" sz="quarter" idx="10"/>
          </p:nvPr>
        </p:nvSpPr>
        <p:spPr>
          <a:xfrm>
            <a:off x="395008" y="1127255"/>
            <a:ext cx="7442948" cy="692021"/>
          </a:xfrm>
          <a:noFill/>
        </p:spPr>
        <p:txBody>
          <a:bodyPr wrap="square" lIns="0" tIns="0" rIns="0" bIns="0" rtlCol="0">
            <a:noAutofit/>
          </a:bodyPr>
          <a:lstStyle>
            <a:lvl1pPr marL="0" indent="0" algn="l">
              <a:buNone/>
              <a:defRPr lang="en-US" sz="3200">
                <a:solidFill>
                  <a:schemeClr val="accent1"/>
                </a:solidFill>
                <a:latin typeface="+mj-lt"/>
                <a:cs typeface="+mn-cs"/>
              </a:defRPr>
            </a:lvl1pPr>
            <a:lvl2pPr marL="0" indent="0" algn="l">
              <a:buNone/>
              <a:defRPr lang="en-US" sz="1765"/>
            </a:lvl2pPr>
            <a:lvl3pPr marL="376442" indent="0" algn="l">
              <a:buNone/>
              <a:defRPr lang="en-US" sz="1765"/>
            </a:lvl3pPr>
            <a:lvl4pPr marL="884858" indent="0" algn="l">
              <a:buNone/>
              <a:defRPr lang="en-US" sz="1765"/>
            </a:lvl4pPr>
            <a:lvl5pPr marL="1376195" indent="0" algn="l">
              <a:buNone/>
              <a:defRPr lang="en-US" sz="1765"/>
            </a:lvl5pPr>
          </a:lstStyle>
          <a:p>
            <a:pPr marL="0" lvl="0" defTabSz="914367">
              <a:lnSpc>
                <a:spcPct val="90000"/>
              </a:lnSpc>
            </a:pPr>
            <a:r>
              <a:rPr lang="en-US"/>
              <a:t>Click to edit Master text styles</a:t>
            </a:r>
          </a:p>
        </p:txBody>
      </p:sp>
      <p:pic>
        <p:nvPicPr>
          <p:cNvPr id="4" name="Picture 3" descr="A picture containing drawing&#10;&#10;Description automatically generated">
            <a:extLst>
              <a:ext uri="{FF2B5EF4-FFF2-40B4-BE49-F238E27FC236}">
                <a16:creationId xmlns:a16="http://schemas.microsoft.com/office/drawing/2014/main" id="{E0FB60AE-53F3-449E-ACC0-452F7D4F61A7}"/>
              </a:ext>
            </a:extLst>
          </p:cNvPr>
          <p:cNvPicPr>
            <a:picLocks noChangeAspect="1"/>
          </p:cNvPicPr>
          <p:nvPr/>
        </p:nvPicPr>
        <p:blipFill>
          <a:blip r:embed="R583011ea0bcd4e4d"/>
          <a:stretch>
            <a:fillRect/>
          </a:stretch>
        </p:blipFill>
        <p:spPr>
          <a:xfrm>
            <a:off x="5057773" y="46566"/>
            <a:ext cx="3151656" cy="984522"/>
          </a:xfrm>
          <a:prstGeom prst="rect">
            <a:avLst/>
          </a:prstGeom>
        </p:spPr>
      </p:pic>
    </p:spTree>
    <p:extLst>
      <p:ext uri="{BB962C8B-B14F-4D97-AF65-F5344CB8AC3E}">
        <p14:creationId xmlns:p14="http://schemas.microsoft.com/office/powerpoint/2010/main" val="2463972878"/>
      </p:ext>
    </p:extLst>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8">
            <a:extLst>
              <a:ext uri="{FF2B5EF4-FFF2-40B4-BE49-F238E27FC236}">
                <a16:creationId xmlns:a16="http://schemas.microsoft.com/office/drawing/2014/main" id="{24C89260-66F5-43A5-95EF-2717E3B354A6}"/>
              </a:ext>
            </a:extLst>
          </p:cNvPr>
          <p:cNvSpPr>
            <a:spLocks noGrp="1"/>
          </p:cNvSpPr>
          <p:nvPr>
            <p:ph type="body" sz="quarter" idx="10"/>
          </p:nvPr>
        </p:nvSpPr>
        <p:spPr>
          <a:xfrm>
            <a:off x="395008" y="1127255"/>
            <a:ext cx="7442948" cy="692021"/>
          </a:xfrm>
          <a:noFill/>
        </p:spPr>
        <p:txBody>
          <a:bodyPr wrap="square" lIns="0" tIns="0" rIns="0" bIns="0" rtlCol="0">
            <a:noAutofit/>
          </a:bodyPr>
          <a:lstStyle>
            <a:lvl1pPr marL="0" indent="0" algn="l">
              <a:buNone/>
              <a:defRPr lang="en-US" sz="3200">
                <a:solidFill>
                  <a:schemeClr val="accent1"/>
                </a:solidFill>
                <a:latin typeface="+mj-lt"/>
                <a:cs typeface="+mn-cs"/>
              </a:defRPr>
            </a:lvl1pPr>
            <a:lvl2pPr marL="0" indent="0" algn="l">
              <a:buNone/>
              <a:defRPr lang="en-US" sz="1765"/>
            </a:lvl2pPr>
            <a:lvl3pPr marL="376442" indent="0" algn="l">
              <a:buNone/>
              <a:defRPr lang="en-US" sz="1765"/>
            </a:lvl3pPr>
            <a:lvl4pPr marL="884858" indent="0" algn="l">
              <a:buNone/>
              <a:defRPr lang="en-US" sz="1765"/>
            </a:lvl4pPr>
            <a:lvl5pPr marL="1376195" indent="0" algn="l">
              <a:buNone/>
              <a:defRPr lang="en-US" sz="1765"/>
            </a:lvl5pPr>
          </a:lstStyle>
          <a:p>
            <a:pPr marL="0" lvl="0" defTabSz="914367">
              <a:lnSpc>
                <a:spcPct val="90000"/>
              </a:lnSpc>
            </a:pPr>
            <a:r>
              <a:rPr lang="en-US"/>
              <a:t>Click to edit Master text styles</a:t>
            </a:r>
          </a:p>
        </p:txBody>
      </p:sp>
      <p:pic>
        <p:nvPicPr>
          <p:cNvPr id="4" name="Picture 3" descr="A picture containing drawing&#10;&#10;Description automatically generated">
            <a:extLst>
              <a:ext uri="{FF2B5EF4-FFF2-40B4-BE49-F238E27FC236}">
                <a16:creationId xmlns:a16="http://schemas.microsoft.com/office/drawing/2014/main" id="{E0FB60AE-53F3-449E-ACC0-452F7D4F61A7}"/>
              </a:ext>
            </a:extLst>
          </p:cNvPr>
          <p:cNvPicPr>
            <a:picLocks noChangeAspect="1"/>
          </p:cNvPicPr>
          <p:nvPr/>
        </p:nvPicPr>
        <p:blipFill>
          <a:blip r:embed="Rbf73600f39614648"/>
          <a:stretch>
            <a:fillRect/>
          </a:stretch>
        </p:blipFill>
        <p:spPr>
          <a:xfrm>
            <a:off x="51446" y="46566"/>
            <a:ext cx="3151656" cy="984522"/>
          </a:xfrm>
          <a:prstGeom prst="rect">
            <a:avLst/>
          </a:prstGeom>
        </p:spPr>
      </p:pic>
    </p:spTree>
    <p:extLst>
      <p:ext uri="{BB962C8B-B14F-4D97-AF65-F5344CB8AC3E}">
        <p14:creationId xmlns:p14="http://schemas.microsoft.com/office/powerpoint/2010/main" val="1839344663"/>
      </p:ext>
    </p:extLst>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BEA934F6-CCAA-4531-A692-B59A24550B52}"/>
              </a:ext>
            </a:extLst>
          </p:cNvPr>
          <p:cNvPicPr>
            <a:picLocks noChangeAspect="1"/>
          </p:cNvPicPr>
          <p:nvPr/>
        </p:nvPicPr>
        <p:blipFill>
          <a:blip r:embed="R2f656fd41c8e42bc"/>
          <a:stretch>
            <a:fillRect/>
          </a:stretch>
        </p:blipFill>
        <p:spPr>
          <a:xfrm>
            <a:off x="5868555" y="47627"/>
            <a:ext cx="2320704" cy="982367"/>
          </a:xfrm>
          <a:prstGeom prst="rect">
            <a:avLst/>
          </a:prstGeom>
        </p:spPr>
      </p:pic>
      <p:sp>
        <p:nvSpPr>
          <p:cNvPr id="3" name="TextBox 2">
            <a:extLst>
              <a:ext uri="{FF2B5EF4-FFF2-40B4-BE49-F238E27FC236}">
                <a16:creationId xmlns:a16="http://schemas.microsoft.com/office/drawing/2014/main" id="{3B52550D-4A83-4C31-90DA-9DB633CF2C25}"/>
              </a:ext>
            </a:extLst>
          </p:cNvPr>
          <p:cNvSpPr txBox="1"/>
          <p:nvPr/>
        </p:nvSpPr>
        <p:spPr>
          <a:xfrm>
            <a:off x="366103" y="1127254"/>
            <a:ext cx="7471853"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200"/>
          </a:p>
        </p:txBody>
      </p:sp>
      <p:sp>
        <p:nvSpPr>
          <p:cNvPr id="4" name="TextBox 3">
            <a:extLst>
              <a:ext uri="{FF2B5EF4-FFF2-40B4-BE49-F238E27FC236}">
                <a16:creationId xmlns:a16="http://schemas.microsoft.com/office/drawing/2014/main" id="{54D558B6-A518-4253-99A2-56E7AB222024}"/>
              </a:ext>
            </a:extLst>
          </p:cNvPr>
          <p:cNvSpPr txBox="1"/>
          <p:nvPr/>
        </p:nvSpPr>
        <p:spPr>
          <a:xfrm>
            <a:off x="366103" y="2236729"/>
            <a:ext cx="7471853" cy="276999"/>
          </a:xfrm>
          <a:prstGeom prst="rect">
            <a:avLst/>
          </a:prstGeom>
          <a:noFill/>
        </p:spPr>
        <p:txBody>
          <a:bodyPr wrap="square" lIns="0" tIns="0" rIns="0" bIns="0" rtlCol="0">
            <a:noAutofit/>
          </a:bodyPr>
          <a:lstStyle>
            <a:defPPr>
              <a:defRPr lang="en-US"/>
            </a:defPPr>
            <a:lvl1pPr>
              <a:defRPr sz="1800"/>
            </a:lvl1pPr>
          </a:lstStyle>
          <a:p>
            <a:pPr lvl="0"/>
            <a:endParaRPr lang="en-US" sz="1800"/>
          </a:p>
        </p:txBody>
      </p:sp>
      <p:sp>
        <p:nvSpPr>
          <p:cNvPr id="5" name="Text Placeholder 28">
            <a:extLst>
              <a:ext uri="{FF2B5EF4-FFF2-40B4-BE49-F238E27FC236}">
                <a16:creationId xmlns:a16="http://schemas.microsoft.com/office/drawing/2014/main" id="{B0C16FE6-FB31-46E0-8F46-B9BB36335DC0}"/>
              </a:ext>
            </a:extLst>
          </p:cNvPr>
          <p:cNvSpPr>
            <a:spLocks noGrp="1"/>
          </p:cNvSpPr>
          <p:nvPr>
            <p:ph type="body" sz="quarter" idx="10"/>
          </p:nvPr>
        </p:nvSpPr>
        <p:spPr>
          <a:xfrm>
            <a:off x="395008" y="1127255"/>
            <a:ext cx="7442948" cy="692021"/>
          </a:xfrm>
          <a:noFill/>
        </p:spPr>
        <p:txBody>
          <a:bodyPr wrap="square" lIns="0" tIns="0" rIns="0" bIns="0" rtlCol="0">
            <a:noAutofit/>
          </a:bodyPr>
          <a:lstStyle>
            <a:lvl1pPr marL="0" indent="0" algn="l">
              <a:buNone/>
              <a:defRPr lang="en-US" sz="3200">
                <a:solidFill>
                  <a:schemeClr val="accent1"/>
                </a:solidFill>
                <a:latin typeface="+mj-lt"/>
                <a:cs typeface="+mn-cs"/>
              </a:defRPr>
            </a:lvl1pPr>
            <a:lvl2pPr marL="0" indent="0" algn="l">
              <a:buNone/>
              <a:defRPr lang="en-US" sz="1765"/>
            </a:lvl2pPr>
            <a:lvl3pPr marL="376442" indent="0" algn="l">
              <a:buNone/>
              <a:defRPr lang="en-US" sz="1765"/>
            </a:lvl3pPr>
            <a:lvl4pPr marL="884858" indent="0" algn="l">
              <a:buNone/>
              <a:defRPr lang="en-US" sz="1765"/>
            </a:lvl4pPr>
            <a:lvl5pPr marL="1376195" indent="0" algn="l">
              <a:buNone/>
              <a:defRPr lang="en-US" sz="1765"/>
            </a:lvl5pPr>
          </a:lstStyle>
          <a:p>
            <a:pPr marL="0" lvl="0" defTabSz="914367">
              <a:lnSpc>
                <a:spcPct val="90000"/>
              </a:lnSpc>
            </a:pPr>
            <a:r>
              <a:rPr lang="en-US"/>
              <a:t>Click to edit Master text styles</a:t>
            </a:r>
          </a:p>
        </p:txBody>
      </p:sp>
      <p:sp>
        <p:nvSpPr>
          <p:cNvPr id="6" name="Text Placeholder 30">
            <a:extLst>
              <a:ext uri="{FF2B5EF4-FFF2-40B4-BE49-F238E27FC236}">
                <a16:creationId xmlns:a16="http://schemas.microsoft.com/office/drawing/2014/main" id="{49634844-EF85-44CB-97D1-7E95EE5DEE9A}"/>
              </a:ext>
            </a:extLst>
          </p:cNvPr>
          <p:cNvSpPr>
            <a:spLocks noGrp="1"/>
          </p:cNvSpPr>
          <p:nvPr>
            <p:ph type="body" sz="quarter" idx="11"/>
          </p:nvPr>
        </p:nvSpPr>
        <p:spPr>
          <a:xfrm>
            <a:off x="395008" y="2236729"/>
            <a:ext cx="7442948" cy="276999"/>
          </a:xfrm>
          <a:noFill/>
        </p:spPr>
        <p:txBody>
          <a:bodyPr wrap="square" lIns="0" tIns="0" rIns="0" bIns="0" rtlCol="0">
            <a:spAutoFit/>
          </a:bodyPr>
          <a:lstStyle>
            <a:lvl1pPr marL="0" indent="0">
              <a:buNone/>
              <a:defRPr lang="en-US" sz="1800">
                <a:cs typeface="+mn-cs"/>
              </a:defRPr>
            </a:lvl1pPr>
            <a:lvl2pPr marL="0" indent="0">
              <a:buNone/>
              <a:defRPr lang="en-US" sz="1765"/>
            </a:lvl2pPr>
            <a:lvl3pPr marL="376442" indent="0">
              <a:buNone/>
              <a:defRPr lang="en-US" sz="1765"/>
            </a:lvl3pPr>
            <a:lvl4pPr marL="884858" indent="0">
              <a:buNone/>
              <a:defRPr lang="en-US" sz="1765"/>
            </a:lvl4pPr>
            <a:lvl5pPr marL="1376195" indent="0">
              <a:buNone/>
              <a:defRPr lang="en-US" sz="1765"/>
            </a:lvl5pPr>
          </a:lstStyle>
          <a:p>
            <a:pPr marL="0" lvl="0" defTabSz="914367"/>
            <a:r>
              <a:rPr lang="en-US"/>
              <a:t>Click to edit Master text styles</a:t>
            </a:r>
          </a:p>
        </p:txBody>
      </p:sp>
    </p:spTree>
    <p:extLst>
      <p:ext uri="{BB962C8B-B14F-4D97-AF65-F5344CB8AC3E}">
        <p14:creationId xmlns:p14="http://schemas.microsoft.com/office/powerpoint/2010/main" val="491218652"/>
      </p:ext>
    </p:extLst>
  </p:cSld>
  <p:clrMapOvr>
    <a:masterClrMapping/>
  </p:clrMapOvr>
  <p:transition>
    <p:fade/>
  </p:transition>
  <p:hf sldNum="0" hdr="0" ftr="0" dt="0"/>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1810">
          <p15:clr>
            <a:srgbClr val="5ACBF0"/>
          </p15:clr>
        </p15:guide>
        <p15:guide id="29" orient="horz" pos="2542">
          <p15:clr>
            <a:srgbClr val="5ACBF0"/>
          </p15:clr>
        </p15:guide>
        <p15:guide id="30" orient="horz" pos="576">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369144"/>
      </p:ext>
    </p:extLst>
  </p:cSld>
  <p:clrMapOvr>
    <a:masterClrMapping/>
  </p:clrMapOvr>
  <p:transition>
    <p:fade/>
  </p:transition>
  <p:extLst>
    <p:ext uri="{DCECCB84-F9BA-43D5-87BE-67443E8EF086}">
      <p15:sldGuideLst xmlns:p15="http://schemas.microsoft.com/office/powerpoint/2012/main">
        <p15:guide id="6" pos="525">
          <p15:clr>
            <a:srgbClr val="A4A3A4"/>
          </p15:clr>
        </p15:guide>
        <p15:guide id="7" pos="649">
          <p15:clr>
            <a:srgbClr val="A4A3A4"/>
          </p15:clr>
        </p15:guide>
        <p15:guide id="8" pos="926">
          <p15:clr>
            <a:srgbClr val="A4A3A4"/>
          </p15:clr>
        </p15:guide>
        <p15:guide id="9" pos="1050">
          <p15:clr>
            <a:srgbClr val="A4A3A4"/>
          </p15:clr>
        </p15:guide>
        <p15:guide id="10" pos="1327">
          <p15:clr>
            <a:srgbClr val="A4A3A4"/>
          </p15:clr>
        </p15:guide>
        <p15:guide id="11" pos="1451">
          <p15:clr>
            <a:srgbClr val="A4A3A4"/>
          </p15:clr>
        </p15:guide>
        <p15:guide id="12" pos="1729">
          <p15:clr>
            <a:srgbClr val="A4A3A4"/>
          </p15:clr>
        </p15:guide>
        <p15:guide id="13" pos="1853">
          <p15:clr>
            <a:srgbClr val="A4A3A4"/>
          </p15:clr>
        </p15:guide>
        <p15:guide id="14" pos="2130">
          <p15:clr>
            <a:srgbClr val="A4A3A4"/>
          </p15:clr>
        </p15:guide>
        <p15:guide id="15" pos="2253">
          <p15:clr>
            <a:srgbClr val="A4A3A4"/>
          </p15:clr>
        </p15:guide>
        <p15:guide id="16" pos="2531">
          <p15:clr>
            <a:srgbClr val="A4A3A4"/>
          </p15:clr>
        </p15:guide>
        <p15:guide id="17" pos="2654">
          <p15:clr>
            <a:srgbClr val="A4A3A4"/>
          </p15:clr>
        </p15:guide>
        <p15:guide id="18" pos="2932">
          <p15:clr>
            <a:srgbClr val="A4A3A4"/>
          </p15:clr>
        </p15:guide>
        <p15:guide id="19" pos="3055">
          <p15:clr>
            <a:srgbClr val="A4A3A4"/>
          </p15:clr>
        </p15:guide>
        <p15:guide id="20" pos="3332">
          <p15:clr>
            <a:srgbClr val="A4A3A4"/>
          </p15:clr>
        </p15:guide>
        <p15:guide id="21" pos="3456">
          <p15:clr>
            <a:srgbClr val="A4A3A4"/>
          </p15:clr>
        </p15:guide>
        <p15:guide id="22" pos="3732">
          <p15:clr>
            <a:srgbClr val="A4A3A4"/>
          </p15:clr>
        </p15:guide>
        <p15:guide id="23" pos="3857">
          <p15:clr>
            <a:srgbClr val="A4A3A4"/>
          </p15:clr>
        </p15:guide>
        <p15:guide id="24" pos="4133">
          <p15:clr>
            <a:srgbClr val="A4A3A4"/>
          </p15:clr>
        </p15:guide>
        <p15:guide id="25" pos="4258">
          <p15:clr>
            <a:srgbClr val="A4A3A4"/>
          </p15:clr>
        </p15:guide>
        <p15:guide id="26" pos="4534">
          <p15:clr>
            <a:srgbClr val="A4A3A4"/>
          </p15:clr>
        </p15:guide>
        <p15:guide id="27" pos="4657">
          <p15:clr>
            <a:srgbClr val="A4A3A4"/>
          </p15:clr>
        </p15:guide>
        <p15:guide id="28" orient="horz" pos="1810">
          <p15:clr>
            <a:srgbClr val="5ACBF0"/>
          </p15:clr>
        </p15:guide>
        <p15:guide id="29" orient="horz" pos="2542">
          <p15:clr>
            <a:srgbClr val="5ACBF0"/>
          </p15:clr>
        </p15:guide>
        <p15:guide id="30" orient="horz" pos="57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6570C2-5874-45C2-9D70-892675926BDD}"/>
              </a:ext>
            </a:extLst>
          </p:cNvPr>
          <p:cNvSpPr txBox="1"/>
          <p:nvPr/>
        </p:nvSpPr>
        <p:spPr>
          <a:xfrm>
            <a:off x="366103" y="1127254"/>
            <a:ext cx="7471853"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sz="3200"/>
          </a:p>
        </p:txBody>
      </p:sp>
      <p:sp>
        <p:nvSpPr>
          <p:cNvPr id="5" name="TextBox 4">
            <a:extLst>
              <a:ext uri="{FF2B5EF4-FFF2-40B4-BE49-F238E27FC236}">
                <a16:creationId xmlns:a16="http://schemas.microsoft.com/office/drawing/2014/main" id="{7841E1E8-CCA9-4B99-9D84-608616920C99}"/>
              </a:ext>
            </a:extLst>
          </p:cNvPr>
          <p:cNvSpPr txBox="1"/>
          <p:nvPr/>
        </p:nvSpPr>
        <p:spPr>
          <a:xfrm>
            <a:off x="366103" y="2236729"/>
            <a:ext cx="7471853" cy="276999"/>
          </a:xfrm>
          <a:prstGeom prst="rect">
            <a:avLst/>
          </a:prstGeom>
          <a:noFill/>
        </p:spPr>
        <p:txBody>
          <a:bodyPr wrap="square" lIns="0" tIns="0" rIns="0" bIns="0" rtlCol="0">
            <a:noAutofit/>
          </a:bodyPr>
          <a:lstStyle>
            <a:defPPr>
              <a:defRPr lang="en-US"/>
            </a:defPPr>
            <a:lvl1pPr>
              <a:defRPr sz="1800"/>
            </a:lvl1pPr>
          </a:lstStyle>
          <a:p>
            <a:pPr lvl="0"/>
            <a:endParaRPr lang="en-US" sz="1800"/>
          </a:p>
        </p:txBody>
      </p:sp>
      <p:sp>
        <p:nvSpPr>
          <p:cNvPr id="6" name="Text Placeholder 28">
            <a:extLst>
              <a:ext uri="{FF2B5EF4-FFF2-40B4-BE49-F238E27FC236}">
                <a16:creationId xmlns:a16="http://schemas.microsoft.com/office/drawing/2014/main" id="{4FD2CE0E-7493-43A5-B702-05642DD2E7DC}"/>
              </a:ext>
            </a:extLst>
          </p:cNvPr>
          <p:cNvSpPr>
            <a:spLocks noGrp="1"/>
          </p:cNvSpPr>
          <p:nvPr>
            <p:ph type="body" sz="quarter" idx="10"/>
          </p:nvPr>
        </p:nvSpPr>
        <p:spPr>
          <a:xfrm>
            <a:off x="395008" y="1127255"/>
            <a:ext cx="7442948" cy="692021"/>
          </a:xfrm>
          <a:noFill/>
        </p:spPr>
        <p:txBody>
          <a:bodyPr wrap="square" lIns="0" tIns="0" rIns="0" bIns="0" rtlCol="0">
            <a:noAutofit/>
          </a:bodyPr>
          <a:lstStyle>
            <a:lvl1pPr marL="0" indent="0" algn="l">
              <a:buNone/>
              <a:defRPr lang="en-US" sz="3200">
                <a:solidFill>
                  <a:schemeClr val="accent1"/>
                </a:solidFill>
                <a:latin typeface="+mj-lt"/>
                <a:cs typeface="+mn-cs"/>
              </a:defRPr>
            </a:lvl1pPr>
            <a:lvl2pPr marL="0" indent="0" algn="l">
              <a:buNone/>
              <a:defRPr lang="en-US" sz="1765"/>
            </a:lvl2pPr>
            <a:lvl3pPr marL="376442" indent="0" algn="l">
              <a:buNone/>
              <a:defRPr lang="en-US" sz="1765"/>
            </a:lvl3pPr>
            <a:lvl4pPr marL="884858" indent="0" algn="l">
              <a:buNone/>
              <a:defRPr lang="en-US" sz="1765"/>
            </a:lvl4pPr>
            <a:lvl5pPr marL="1376195" indent="0" algn="l">
              <a:buNone/>
              <a:defRPr lang="en-US" sz="1765"/>
            </a:lvl5pPr>
          </a:lstStyle>
          <a:p>
            <a:pPr marL="0" lvl="0" defTabSz="914367">
              <a:lnSpc>
                <a:spcPct val="90000"/>
              </a:lnSpc>
            </a:pPr>
            <a:r>
              <a:rPr lang="en-US"/>
              <a:t>Click to edit Master text styles</a:t>
            </a:r>
          </a:p>
        </p:txBody>
      </p:sp>
      <p:sp>
        <p:nvSpPr>
          <p:cNvPr id="7" name="Text Placeholder 30">
            <a:extLst>
              <a:ext uri="{FF2B5EF4-FFF2-40B4-BE49-F238E27FC236}">
                <a16:creationId xmlns:a16="http://schemas.microsoft.com/office/drawing/2014/main" id="{31F66CA4-8984-47EB-90E5-EFB6471AAF86}"/>
              </a:ext>
            </a:extLst>
          </p:cNvPr>
          <p:cNvSpPr>
            <a:spLocks noGrp="1"/>
          </p:cNvSpPr>
          <p:nvPr>
            <p:ph type="body" sz="quarter" idx="11"/>
          </p:nvPr>
        </p:nvSpPr>
        <p:spPr>
          <a:xfrm>
            <a:off x="395008" y="2236729"/>
            <a:ext cx="7442948" cy="276999"/>
          </a:xfrm>
          <a:noFill/>
        </p:spPr>
        <p:txBody>
          <a:bodyPr wrap="square" lIns="0" tIns="0" rIns="0" bIns="0" rtlCol="0">
            <a:spAutoFit/>
          </a:bodyPr>
          <a:lstStyle>
            <a:lvl1pPr marL="0" indent="0">
              <a:buNone/>
              <a:defRPr lang="en-US" sz="1800">
                <a:cs typeface="+mn-cs"/>
              </a:defRPr>
            </a:lvl1pPr>
            <a:lvl2pPr marL="0" indent="0">
              <a:buNone/>
              <a:defRPr lang="en-US" sz="1765"/>
            </a:lvl2pPr>
            <a:lvl3pPr marL="376442" indent="0">
              <a:buNone/>
              <a:defRPr lang="en-US" sz="1765"/>
            </a:lvl3pPr>
            <a:lvl4pPr marL="884858" indent="0">
              <a:buNone/>
              <a:defRPr lang="en-US" sz="1765"/>
            </a:lvl4pPr>
            <a:lvl5pPr marL="1376195" indent="0">
              <a:buNone/>
              <a:defRPr lang="en-US" sz="1765"/>
            </a:lvl5pPr>
          </a:lstStyle>
          <a:p>
            <a:pPr marL="0" lvl="0" defTabSz="914367"/>
            <a:r>
              <a:rPr lang="en-US"/>
              <a:t>Click to edit Master text styles</a:t>
            </a:r>
          </a:p>
        </p:txBody>
      </p:sp>
    </p:spTree>
    <p:extLst>
      <p:ext uri="{BB962C8B-B14F-4D97-AF65-F5344CB8AC3E}">
        <p14:creationId xmlns:p14="http://schemas.microsoft.com/office/powerpoint/2010/main" val="927921659"/>
      </p:ext>
    </p:extLst>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Text Placeholder 28">
            <a:extLst>
              <a:ext uri="{FF2B5EF4-FFF2-40B4-BE49-F238E27FC236}">
                <a16:creationId xmlns:a16="http://schemas.microsoft.com/office/drawing/2014/main" id="{44B7C582-B2CD-49A4-BB09-4186F2CBD93B}"/>
              </a:ext>
            </a:extLst>
          </p:cNvPr>
          <p:cNvSpPr>
            <a:spLocks noGrp="1"/>
          </p:cNvSpPr>
          <p:nvPr>
            <p:ph type="body" sz="quarter" idx="10"/>
          </p:nvPr>
        </p:nvSpPr>
        <p:spPr>
          <a:xfrm>
            <a:off x="373064" y="994636"/>
            <a:ext cx="7029451" cy="610607"/>
          </a:xfrm>
          <a:noFill/>
        </p:spPr>
        <p:txBody>
          <a:bodyPr wrap="square" lIns="0" tIns="0" rIns="0" bIns="0" rtlCol="0">
            <a:noAutofit/>
          </a:bodyPr>
          <a:lstStyle>
            <a:lvl1pPr marL="0" indent="0" algn="l">
              <a:buNone/>
              <a:defRPr lang="en-US" sz="2824">
                <a:solidFill>
                  <a:schemeClr val="accent1"/>
                </a:solidFill>
                <a:latin typeface="+mj-lt"/>
                <a:cs typeface="+mn-cs"/>
              </a:defRPr>
            </a:lvl1pPr>
            <a:lvl2pPr marL="0" indent="0" algn="l">
              <a:buNone/>
              <a:defRPr lang="en-US" sz="1557"/>
            </a:lvl2pPr>
            <a:lvl3pPr marL="332172" indent="0" algn="l">
              <a:buNone/>
              <a:defRPr lang="en-US" sz="1557"/>
            </a:lvl3pPr>
            <a:lvl4pPr marL="780799" indent="0" algn="l">
              <a:buNone/>
              <a:defRPr lang="en-US" sz="1557"/>
            </a:lvl4pPr>
            <a:lvl5pPr marL="1214354" indent="0" algn="l">
              <a:buNone/>
              <a:defRPr lang="en-US" sz="1557"/>
            </a:lvl5pPr>
          </a:lstStyle>
          <a:p>
            <a:pPr marL="0" lvl="0" defTabSz="806837">
              <a:lnSpc>
                <a:spcPct val="90000"/>
              </a:lnSpc>
            </a:pPr>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79E05499-DA7B-427F-BBBF-E2DDD2C4732A}"/>
              </a:ext>
            </a:extLst>
          </p:cNvPr>
          <p:cNvPicPr>
            <a:picLocks noChangeAspect="1"/>
          </p:cNvPicPr>
          <p:nvPr userDrawn="1"/>
        </p:nvPicPr>
        <p:blipFill>
          <a:blip r:embed="Rf4ea0da8c91040e7"/>
          <a:stretch>
            <a:fillRect/>
          </a:stretch>
        </p:blipFill>
        <p:spPr>
          <a:xfrm>
            <a:off x="4761071" y="41088"/>
            <a:ext cx="2976564" cy="868696"/>
          </a:xfrm>
          <a:prstGeom prst="rect">
            <a:avLst/>
          </a:prstGeom>
        </p:spPr>
      </p:pic>
    </p:spTree>
    <p:extLst>
      <p:ext uri="{BB962C8B-B14F-4D97-AF65-F5344CB8AC3E}">
        <p14:creationId xmlns:p14="http://schemas.microsoft.com/office/powerpoint/2010/main" val="4046905504"/>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2051">
          <p15:clr>
            <a:srgbClr val="5ACBF0"/>
          </p15:clr>
        </p15:guide>
        <p15:guide id="29" orient="horz" pos="2881">
          <p15:clr>
            <a:srgbClr val="5ACBF0"/>
          </p15:clr>
        </p15:guide>
        <p15:guide id="30" orient="horz" pos="653">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ext Placeholder 28">
            <a:extLst>
              <a:ext uri="{FF2B5EF4-FFF2-40B4-BE49-F238E27FC236}">
                <a16:creationId xmlns:a16="http://schemas.microsoft.com/office/drawing/2014/main" id="{44B7C582-B2CD-49A4-BB09-4186F2CBD93B}"/>
              </a:ext>
            </a:extLst>
          </p:cNvPr>
          <p:cNvSpPr>
            <a:spLocks noGrp="1"/>
          </p:cNvSpPr>
          <p:nvPr>
            <p:ph type="body" sz="quarter" idx="10"/>
          </p:nvPr>
        </p:nvSpPr>
        <p:spPr>
          <a:xfrm>
            <a:off x="373064" y="994636"/>
            <a:ext cx="7029451" cy="610607"/>
          </a:xfrm>
          <a:noFill/>
        </p:spPr>
        <p:txBody>
          <a:bodyPr wrap="square" lIns="0" tIns="0" rIns="0" bIns="0" rtlCol="0">
            <a:noAutofit/>
          </a:bodyPr>
          <a:lstStyle>
            <a:lvl1pPr marL="0" indent="0" algn="l">
              <a:buNone/>
              <a:defRPr lang="en-US" sz="2824">
                <a:solidFill>
                  <a:schemeClr val="accent1"/>
                </a:solidFill>
                <a:latin typeface="+mj-lt"/>
                <a:cs typeface="+mn-cs"/>
              </a:defRPr>
            </a:lvl1pPr>
            <a:lvl2pPr marL="0" indent="0" algn="l">
              <a:buNone/>
              <a:defRPr lang="en-US" sz="1557"/>
            </a:lvl2pPr>
            <a:lvl3pPr marL="332172" indent="0" algn="l">
              <a:buNone/>
              <a:defRPr lang="en-US" sz="1557"/>
            </a:lvl3pPr>
            <a:lvl4pPr marL="780799" indent="0" algn="l">
              <a:buNone/>
              <a:defRPr lang="en-US" sz="1557"/>
            </a:lvl4pPr>
            <a:lvl5pPr marL="1214354" indent="0" algn="l">
              <a:buNone/>
              <a:defRPr lang="en-US" sz="1557"/>
            </a:lvl5pPr>
          </a:lstStyle>
          <a:p>
            <a:pPr marL="0" lvl="0" defTabSz="806837">
              <a:lnSpc>
                <a:spcPct val="90000"/>
              </a:lnSpc>
            </a:pPr>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79E05499-DA7B-427F-BBBF-E2DDD2C4732A}"/>
              </a:ext>
            </a:extLst>
          </p:cNvPr>
          <p:cNvPicPr>
            <a:picLocks noChangeAspect="1"/>
          </p:cNvPicPr>
          <p:nvPr userDrawn="1"/>
        </p:nvPicPr>
        <p:blipFill>
          <a:blip r:embed="R6d5314fbf2664edd"/>
          <a:stretch>
            <a:fillRect/>
          </a:stretch>
        </p:blipFill>
        <p:spPr>
          <a:xfrm>
            <a:off x="48588" y="41088"/>
            <a:ext cx="2976564" cy="868696"/>
          </a:xfrm>
          <a:prstGeom prst="rect">
            <a:avLst/>
          </a:prstGeom>
        </p:spPr>
      </p:pic>
    </p:spTree>
    <p:extLst>
      <p:ext uri="{BB962C8B-B14F-4D97-AF65-F5344CB8AC3E}">
        <p14:creationId xmlns:p14="http://schemas.microsoft.com/office/powerpoint/2010/main" val="620747003"/>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2051">
          <p15:clr>
            <a:srgbClr val="5ACBF0"/>
          </p15:clr>
        </p15:guide>
        <p15:guide id="29" orient="horz" pos="2881">
          <p15:clr>
            <a:srgbClr val="5ACBF0"/>
          </p15:clr>
        </p15:guide>
        <p15:guide id="30" orient="horz" pos="653">
          <p15:clr>
            <a:srgbClr val="5ACBF0"/>
          </p15:clr>
        </p15:guide>
      </p15:sldGuideLst>
    </p:ext>
  </p:extLst>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3.xml" Id="Rf180350171824a39" /><Relationship Type="http://schemas.openxmlformats.org/officeDocument/2006/relationships/slideLayout" Target="/ppt/slideLayouts/slideLayout1.xml" Id="Rfc5416a994414d3d" /><Relationship Type="http://schemas.openxmlformats.org/officeDocument/2006/relationships/slideLayout" Target="/ppt/slideLayouts/slideLayout2.xml" Id="Rb2fe252ff28d4859" /><Relationship Type="http://schemas.openxmlformats.org/officeDocument/2006/relationships/slideLayout" Target="/ppt/slideLayouts/slideLayout3.xml" Id="R1ab5ff5db12d454f" /><Relationship Type="http://schemas.openxmlformats.org/officeDocument/2006/relationships/slideLayout" Target="/ppt/slideLayouts/slideLayout4.xml" Id="R1a5ae53b66a94887" /><Relationship Type="http://schemas.openxmlformats.org/officeDocument/2006/relationships/slideLayout" Target="/ppt/slideLayouts/slideLayout5.xml" Id="Rb5bec73cf0754bdd" /><Relationship Type="http://schemas.openxmlformats.org/officeDocument/2006/relationships/image" Target="/ppt/media/image3.bin" Id="Rf8a89cc57f2d4763"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4.xml" Id="R1e6b14d8d69a4f60" /><Relationship Type="http://schemas.openxmlformats.org/officeDocument/2006/relationships/slideLayout" Target="/ppt/slideLayouts/slideLayout6.xml" Id="R1e79ec46b93c412a" /><Relationship Type="http://schemas.openxmlformats.org/officeDocument/2006/relationships/slideLayout" Target="/ppt/slideLayouts/slideLayout7.xml" Id="R336b8ed8324c45d6" /><Relationship Type="http://schemas.openxmlformats.org/officeDocument/2006/relationships/image" Target="/ppt/media/image3.bin" Id="R8b61c06d236f4fba"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7078" y="914405"/>
            <a:ext cx="7437502" cy="2325252"/>
          </a:xfrm>
          <a:prstGeom prst="rect">
            <a:avLst/>
          </a:prstGeom>
        </p:spPr>
        <p:txBody>
          <a:bodyPr vert="horz" wrap="square" lIns="0" tIns="0" rIns="0" bIns="0" rtlCol="0" anchor="t">
            <a:spAutoFit/>
          </a:bodyPr>
          <a:lstStyle/>
          <a:p>
            <a:r>
              <a:rPr lang="en-US"/>
              <a:t>Click to edit Master title style</a:t>
            </a:r>
            <a:endParaRPr lang="en-US" dirty="0"/>
          </a:p>
        </p:txBody>
      </p:sp>
      <p:sp>
        <p:nvSpPr>
          <p:cNvPr id="4" name="Text Placeholder 3"/>
          <p:cNvSpPr>
            <a:spLocks noGrp="1"/>
          </p:cNvSpPr>
          <p:nvPr>
            <p:ph type="body" idx="1"/>
          </p:nvPr>
        </p:nvSpPr>
        <p:spPr>
          <a:xfrm>
            <a:off x="394336" y="4096511"/>
            <a:ext cx="7437502" cy="3976088"/>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82296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5" y="0"/>
            <a:ext cx="395021"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fontAlgn="base">
              <a:lnSpc>
                <a:spcPct val="90000"/>
              </a:lnSpc>
              <a:spcBef>
                <a:spcPct val="0"/>
              </a:spcBef>
              <a:spcAft>
                <a:spcPct val="0"/>
              </a:spcAft>
            </a:pPr>
            <a:endParaRPr lang="en-US" sz="6528"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4" y="0"/>
            <a:ext cx="197511"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fontAlgn="base">
              <a:lnSpc>
                <a:spcPct val="90000"/>
              </a:lnSpc>
              <a:spcBef>
                <a:spcPct val="0"/>
              </a:spcBef>
              <a:spcAft>
                <a:spcPct val="0"/>
              </a:spcAft>
            </a:pPr>
            <a:endParaRPr lang="en-US" sz="6528"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p:nvPicPr>
        <p:blipFill rotWithShape="1">
          <a:blip r:embed="Rf8a89cc57f2d4763"/>
          <a:stretch/>
        </p:blipFill>
        <p:spPr>
          <a:xfrm rot="5400000">
            <a:off x="5533419" y="2889579"/>
            <a:ext cx="7252712" cy="1473554"/>
          </a:xfrm>
          <a:prstGeom prst="rect">
            <a:avLst/>
          </a:prstGeom>
        </p:spPr>
      </p:pic>
      <p:sp>
        <p:nvSpPr>
          <p:cNvPr id="49" name="Title Placeholder 1">
            <a:extLst>
              <a:ext uri="{FF2B5EF4-FFF2-40B4-BE49-F238E27FC236}">
                <a16:creationId xmlns:a16="http://schemas.microsoft.com/office/drawing/2014/main" id="{CAB8ACE4-1A1C-4149-BB34-2BBCE33B541E}"/>
              </a:ext>
            </a:extLst>
          </p:cNvPr>
          <p:cNvSpPr>
            <a:spLocks noGrp="1"/>
          </p:cNvSpPr>
          <p:nvPr>
            <p:ph type="title"/>
          </p:nvPr>
        </p:nvSpPr>
        <p:spPr>
          <a:xfrm>
            <a:off x="397078" y="914404"/>
            <a:ext cx="7437502" cy="2462213"/>
          </a:xfrm>
          <a:prstGeom prst="rect">
            <a:avLst/>
          </a:prstGeom>
        </p:spPr>
        <p:txBody>
          <a:bodyPr vert="horz" wrap="square" lIns="0" tIns="0" rIns="0" bIns="0" rtlCol="0" anchor="t">
            <a:spAutoFit/>
          </a:bodyPr>
          <a:lstStyle/>
          <a:p>
            <a:r>
              <a:rPr lang="en-US" dirty="0"/>
              <a:t>Click to edit Master title style</a:t>
            </a:r>
          </a:p>
        </p:txBody>
      </p:sp>
      <p:sp>
        <p:nvSpPr>
          <p:cNvPr id="50" name="Text Placeholder 3">
            <a:extLst>
              <a:ext uri="{FF2B5EF4-FFF2-40B4-BE49-F238E27FC236}">
                <a16:creationId xmlns:a16="http://schemas.microsoft.com/office/drawing/2014/main" id="{06A726A9-9C03-451B-9A64-0E3D79D35BD6}"/>
              </a:ext>
            </a:extLst>
          </p:cNvPr>
          <p:cNvSpPr>
            <a:spLocks noGrp="1"/>
          </p:cNvSpPr>
          <p:nvPr>
            <p:ph type="body" idx="1"/>
          </p:nvPr>
        </p:nvSpPr>
        <p:spPr>
          <a:xfrm>
            <a:off x="394335" y="4096511"/>
            <a:ext cx="7437502" cy="4284250"/>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1" name="GRID" hidden="1">
            <a:extLst>
              <a:ext uri="{FF2B5EF4-FFF2-40B4-BE49-F238E27FC236}">
                <a16:creationId xmlns:a16="http://schemas.microsoft.com/office/drawing/2014/main" id="{2AD229F6-51A0-4282-8F21-1F6C27521311}"/>
              </a:ext>
            </a:extLst>
          </p:cNvPr>
          <p:cNvGrpSpPr/>
          <p:nvPr userDrawn="1"/>
        </p:nvGrpSpPr>
        <p:grpSpPr>
          <a:xfrm>
            <a:off x="0" y="0"/>
            <a:ext cx="8229600" cy="13716000"/>
            <a:chOff x="0" y="0"/>
            <a:chExt cx="12192000" cy="6858000"/>
          </a:xfrm>
        </p:grpSpPr>
        <p:cxnSp>
          <p:nvCxnSpPr>
            <p:cNvPr id="52" name="Straight Connector 51">
              <a:extLst>
                <a:ext uri="{FF2B5EF4-FFF2-40B4-BE49-F238E27FC236}">
                  <a16:creationId xmlns:a16="http://schemas.microsoft.com/office/drawing/2014/main" id="{44F65712-0A0E-4743-8FBD-0863E4458790}"/>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71690D5-F18B-498C-AD33-43EDE1663146}"/>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1B6508F-8B76-4712-B558-4A3849947D76}"/>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6549BE6-3DBB-4A4A-B3EB-6D7356BC6729}"/>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F432403-3433-4258-ADC4-3E5B69C61C20}"/>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FD72BB1-47B1-44CF-BE3E-29A70626B974}"/>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3A20BC4-8B11-4B11-8302-241563B46E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A1EBEE3-811E-4EF8-A95E-DCA005DBAD15}"/>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137B06F-35C7-4757-96AC-FF142BFDD204}"/>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1924AF8-9051-4C42-A83F-2BC1D111A990}"/>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62BBE8F-47EC-4E9F-8352-A825CD40E469}"/>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8F488A4-269D-4127-86E1-17049234E5A1}"/>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5D7BEF3-9B80-4380-B530-6DFD9B142D64}"/>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1A60014-BDAF-4775-BC62-B099AD96472E}"/>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7C0796-4CCE-42A9-8F00-A6B9431B2011}"/>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0B0D7E4-7F6A-4DDE-B4FF-C43273A696EB}"/>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401322F-8831-4AFB-9788-B8278D7D78F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10EF79B-DB8E-4B91-8959-3C50D55B6AF4}"/>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434F1BF-8F2E-44DA-94F2-199D5982D92E}"/>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169864F-A3EF-4E90-BD9A-2621C8956490}"/>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8C2255C-C391-48DA-B814-25595E27205D}"/>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8FF160D-AEB6-48E9-B8DC-97C5DA2AD19C}"/>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773F265-65AE-454B-8A1C-B3A9A3312C68}"/>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7F967A4-067A-45CE-8283-938839DC7897}"/>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A985DEF-6A9B-4E78-93B1-B5917C2753FC}"/>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84CE84A-6947-4151-9DEB-EAD181DA740C}"/>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E3F9937F-A156-43A7-B92E-A92946853701}"/>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E6A61A7-2599-4C96-9F9F-C7B3A65D9039}"/>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F97BF8B-ADBF-474E-877F-F8BC61127330}"/>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1FFE486-522A-42E5-B4B1-F98E498B8720}"/>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0D6CFD8-462F-4778-B569-FE99DCD1EB2A}"/>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FD41FE7-B698-4AB8-84B7-2A74B639B8E9}"/>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24FA0BD-0D33-427E-99D6-9FBDB7A006E3}"/>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67E11B8-9C11-4CE7-80B6-6BB8304A14AC}"/>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86" name=".64 square" hidden="1">
            <a:extLst>
              <a:ext uri="{FF2B5EF4-FFF2-40B4-BE49-F238E27FC236}">
                <a16:creationId xmlns:a16="http://schemas.microsoft.com/office/drawing/2014/main" id="{74A5889C-3DD2-43C6-93FE-4EE7EA03007C}"/>
              </a:ext>
            </a:extLst>
          </p:cNvPr>
          <p:cNvSpPr/>
          <p:nvPr userDrawn="1"/>
        </p:nvSpPr>
        <p:spPr bwMode="auto">
          <a:xfrm>
            <a:off x="4" y="0"/>
            <a:ext cx="395021"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526694" tIns="421355" rIns="526694" bIns="421355" numCol="1" spcCol="0" rtlCol="0" fromWordArt="0" anchor="t" anchorCtr="0" forceAA="0" compatLnSpc="1">
            <a:prstTxWarp prst="textNoShape">
              <a:avLst/>
            </a:prstTxWarp>
            <a:noAutofit/>
          </a:bodyPr>
          <a:lstStyle/>
          <a:p>
            <a:pPr algn="ctr" defTabSz="2685313" fontAlgn="base">
              <a:lnSpc>
                <a:spcPct val="90000"/>
              </a:lnSpc>
              <a:spcBef>
                <a:spcPct val="0"/>
              </a:spcBef>
              <a:spcAft>
                <a:spcPct val="0"/>
              </a:spcAft>
            </a:pPr>
            <a:endParaRPr lang="en-US" sz="6912" dirty="0">
              <a:gradFill>
                <a:gsLst>
                  <a:gs pos="0">
                    <a:srgbClr val="FFFFFF"/>
                  </a:gs>
                  <a:gs pos="100000">
                    <a:srgbClr val="FFFFFF"/>
                  </a:gs>
                </a:gsLst>
                <a:lin ang="5400000" scaled="0"/>
              </a:gradFill>
              <a:ea typeface="Segoe UI" pitchFamily="34" charset="0"/>
              <a:cs typeface="Segoe UI" pitchFamily="34" charset="0"/>
            </a:endParaRPr>
          </a:p>
        </p:txBody>
      </p:sp>
      <p:sp>
        <p:nvSpPr>
          <p:cNvPr id="87" name=".32 square" hidden="1">
            <a:extLst>
              <a:ext uri="{FF2B5EF4-FFF2-40B4-BE49-F238E27FC236}">
                <a16:creationId xmlns:a16="http://schemas.microsoft.com/office/drawing/2014/main" id="{2E1294FD-56AD-45D3-9501-FBDA45F0D08C}"/>
              </a:ext>
            </a:extLst>
          </p:cNvPr>
          <p:cNvSpPr/>
          <p:nvPr userDrawn="1"/>
        </p:nvSpPr>
        <p:spPr bwMode="auto">
          <a:xfrm>
            <a:off x="4" y="0"/>
            <a:ext cx="197511"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526694" tIns="421355" rIns="526694" bIns="421355" numCol="1" spcCol="0" rtlCol="0" fromWordArt="0" anchor="t" anchorCtr="0" forceAA="0" compatLnSpc="1">
            <a:prstTxWarp prst="textNoShape">
              <a:avLst/>
            </a:prstTxWarp>
            <a:noAutofit/>
          </a:bodyPr>
          <a:lstStyle/>
          <a:p>
            <a:pPr algn="ctr" defTabSz="2685313" fontAlgn="base">
              <a:lnSpc>
                <a:spcPct val="90000"/>
              </a:lnSpc>
              <a:spcBef>
                <a:spcPct val="0"/>
              </a:spcBef>
              <a:spcAft>
                <a:spcPct val="0"/>
              </a:spcAft>
            </a:pPr>
            <a:endParaRPr lang="en-US" sz="6912" dirty="0">
              <a:gradFill>
                <a:gsLst>
                  <a:gs pos="0">
                    <a:srgbClr val="FFFFFF"/>
                  </a:gs>
                  <a:gs pos="100000">
                    <a:srgbClr val="FFFFFF"/>
                  </a:gs>
                </a:gsLst>
                <a:lin ang="5400000" scaled="0"/>
              </a:gradFill>
              <a:ea typeface="Segoe UI" pitchFamily="34" charset="0"/>
              <a:cs typeface="Segoe UI" pitchFamily="34" charset="0"/>
            </a:endParaRPr>
          </a:p>
        </p:txBody>
      </p:sp>
      <p:pic>
        <p:nvPicPr>
          <p:cNvPr id="8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F3D87F7B-46A0-490F-BA65-11C4F1E5D0E9}"/>
              </a:ext>
              <a:ext uri="{C183D7F6-B498-43B3-948B-1728B52AA6E4}">
                <adec:decorative xmlns:adec="http://schemas.microsoft.com/office/drawing/2017/decorative" val="0"/>
              </a:ext>
            </a:extLst>
          </p:cNvPr>
          <p:cNvPicPr>
            <a:picLocks noChangeAspect="1"/>
          </p:cNvPicPr>
          <p:nvPr userDrawn="1"/>
        </p:nvPicPr>
        <p:blipFill rotWithShape="1">
          <a:blip r:embed="Rf8a89cc57f2d4763"/>
          <a:stretch/>
        </p:blipFill>
        <p:spPr>
          <a:xfrm rot="5400000">
            <a:off x="5533419" y="2889579"/>
            <a:ext cx="7252712" cy="1473554"/>
          </a:xfrm>
          <a:prstGeom prst="rect">
            <a:avLst/>
          </a:prstGeom>
        </p:spPr>
      </p:pic>
    </p:spTree>
    <p:extLst>
      <p:ext uri="{BB962C8B-B14F-4D97-AF65-F5344CB8AC3E}">
        <p14:creationId xmlns:p14="http://schemas.microsoft.com/office/powerpoint/2010/main" val="1464468942"/>
      </p:ext>
    </p:extLst>
  </p:cSld>
  <p:clrMap bg1="lt1" tx1="dk1" bg2="lt2" tx2="dk2" accent1="accent1" accent2="accent2" accent3="accent3" accent4="accent4" accent5="accent5" accent6="accent6" hlink="hlink" folHlink="folHlink"/>
  <p:sldLayoutIdLst>
    <p:sldLayoutId id="2147483651" r:id="R1ab5ff5db12d454f"/>
    <p:sldLayoutId id="2147483650" r:id="Rb2fe252ff28d4859"/>
    <p:sldLayoutId id="2147483649" r:id="Rfc5416a994414d3d"/>
    <p:sldLayoutId id="2147483653" r:id="Rb5bec73cf0754bdd"/>
    <p:sldLayoutId id="2147483652" r:id="R1a5ae53b66a94887"/>
  </p:sldLayoutIdLst>
  <p:transition>
    <p:fade/>
  </p:transition>
  <p:hf sldNum="0" hdr="0" ftr="0" dt="0"/>
  <p:txStyles>
    <p:titleStyle>
      <a:lvl1pPr algn="l" defTabSz="2536744" rtl="0" eaLnBrk="1" latinLnBrk="0" hangingPunct="1">
        <a:lnSpc>
          <a:spcPct val="100000"/>
        </a:lnSpc>
        <a:spcBef>
          <a:spcPct val="0"/>
        </a:spcBef>
        <a:buNone/>
        <a:defRPr lang="en-US" sz="7555" b="0" kern="1200" cap="none" spc="-136" baseline="0" dirty="0">
          <a:ln w="3175">
            <a:noFill/>
          </a:ln>
          <a:solidFill>
            <a:schemeClr val="tx1"/>
          </a:solidFill>
          <a:effectLst/>
          <a:latin typeface="+mj-lt"/>
          <a:ea typeface="+mn-ea"/>
          <a:cs typeface="Segoe UI" pitchFamily="34" charset="0"/>
        </a:defRPr>
      </a:lvl1pPr>
    </p:titleStyle>
    <p:bodyStyle>
      <a:lvl1pPr marL="621716" marR="0" indent="-621716"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66" kern="1200" spc="0" baseline="0">
          <a:solidFill>
            <a:schemeClr val="tx1"/>
          </a:solidFill>
          <a:latin typeface="+mn-lt"/>
          <a:ea typeface="+mn-ea"/>
          <a:cs typeface="Segoe UI" panose="020B0502040204020203" pitchFamily="34" charset="0"/>
        </a:defRPr>
      </a:lvl1pPr>
      <a:lvl2pPr marL="1243431" marR="0" indent="-621716"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78" kern="1200" spc="0" baseline="0">
          <a:solidFill>
            <a:schemeClr val="tx1"/>
          </a:solidFill>
          <a:latin typeface="+mn-lt"/>
          <a:ea typeface="+mn-ea"/>
          <a:cs typeface="+mn-cs"/>
        </a:defRPr>
      </a:lvl2pPr>
      <a:lvl3pPr marL="1787431" marR="0" indent="-544002"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022" kern="1200" spc="0" baseline="0">
          <a:solidFill>
            <a:schemeClr val="tx1"/>
          </a:solidFill>
          <a:latin typeface="+mn-lt"/>
          <a:ea typeface="+mn-ea"/>
          <a:cs typeface="+mn-cs"/>
        </a:defRPr>
      </a:lvl3pPr>
      <a:lvl4pPr marL="2292575" marR="0" indent="-492191"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4" kern="1200" spc="0" baseline="0">
          <a:solidFill>
            <a:schemeClr val="tx1"/>
          </a:solidFill>
          <a:latin typeface="+mn-lt"/>
          <a:ea typeface="+mn-ea"/>
          <a:cs typeface="+mn-cs"/>
        </a:defRPr>
      </a:lvl4pPr>
      <a:lvl5pPr marL="2784767" marR="0" indent="-457652"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4" kern="1200" spc="0" baseline="0">
          <a:solidFill>
            <a:schemeClr val="tx1"/>
          </a:solidFill>
          <a:latin typeface="+mn-lt"/>
          <a:ea typeface="+mn-ea"/>
          <a:cs typeface="+mn-cs"/>
        </a:defRPr>
      </a:lvl5pPr>
      <a:lvl6pPr marL="6976046"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6pPr>
      <a:lvl7pPr marL="8244420"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7pPr>
      <a:lvl8pPr marL="9512793"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8pPr>
      <a:lvl9pPr marL="10781168"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9pPr>
    </p:bodyStyle>
    <p:otherStyle>
      <a:defPPr>
        <a:defRPr lang="en-US"/>
      </a:defPPr>
      <a:lvl1pPr marL="0" algn="l" defTabSz="2536744" rtl="0" eaLnBrk="1" latinLnBrk="0" hangingPunct="1">
        <a:defRPr sz="4896" kern="1200">
          <a:solidFill>
            <a:schemeClr val="tx1"/>
          </a:solidFill>
          <a:latin typeface="+mn-lt"/>
          <a:ea typeface="+mn-ea"/>
          <a:cs typeface="+mn-cs"/>
        </a:defRPr>
      </a:lvl1pPr>
      <a:lvl2pPr marL="1268373" algn="l" defTabSz="2536744" rtl="0" eaLnBrk="1" latinLnBrk="0" hangingPunct="1">
        <a:defRPr sz="4896" kern="1200">
          <a:solidFill>
            <a:schemeClr val="tx1"/>
          </a:solidFill>
          <a:latin typeface="+mn-lt"/>
          <a:ea typeface="+mn-ea"/>
          <a:cs typeface="+mn-cs"/>
        </a:defRPr>
      </a:lvl2pPr>
      <a:lvl3pPr marL="2536744" algn="l" defTabSz="2536744" rtl="0" eaLnBrk="1" latinLnBrk="0" hangingPunct="1">
        <a:defRPr sz="4896" kern="1200">
          <a:solidFill>
            <a:schemeClr val="tx1"/>
          </a:solidFill>
          <a:latin typeface="+mn-lt"/>
          <a:ea typeface="+mn-ea"/>
          <a:cs typeface="+mn-cs"/>
        </a:defRPr>
      </a:lvl3pPr>
      <a:lvl4pPr marL="3805117" algn="l" defTabSz="2536744" rtl="0" eaLnBrk="1" latinLnBrk="0" hangingPunct="1">
        <a:defRPr sz="4896" kern="1200">
          <a:solidFill>
            <a:schemeClr val="tx1"/>
          </a:solidFill>
          <a:latin typeface="+mn-lt"/>
          <a:ea typeface="+mn-ea"/>
          <a:cs typeface="+mn-cs"/>
        </a:defRPr>
      </a:lvl4pPr>
      <a:lvl5pPr marL="5073489" algn="l" defTabSz="2536744" rtl="0" eaLnBrk="1" latinLnBrk="0" hangingPunct="1">
        <a:defRPr sz="4896" kern="1200">
          <a:solidFill>
            <a:schemeClr val="tx1"/>
          </a:solidFill>
          <a:latin typeface="+mn-lt"/>
          <a:ea typeface="+mn-ea"/>
          <a:cs typeface="+mn-cs"/>
        </a:defRPr>
      </a:lvl5pPr>
      <a:lvl6pPr marL="6341864" algn="l" defTabSz="2536744" rtl="0" eaLnBrk="1" latinLnBrk="0" hangingPunct="1">
        <a:defRPr sz="4896" kern="1200">
          <a:solidFill>
            <a:schemeClr val="tx1"/>
          </a:solidFill>
          <a:latin typeface="+mn-lt"/>
          <a:ea typeface="+mn-ea"/>
          <a:cs typeface="+mn-cs"/>
        </a:defRPr>
      </a:lvl6pPr>
      <a:lvl7pPr marL="7610234" algn="l" defTabSz="2536744" rtl="0" eaLnBrk="1" latinLnBrk="0" hangingPunct="1">
        <a:defRPr sz="4896" kern="1200">
          <a:solidFill>
            <a:schemeClr val="tx1"/>
          </a:solidFill>
          <a:latin typeface="+mn-lt"/>
          <a:ea typeface="+mn-ea"/>
          <a:cs typeface="+mn-cs"/>
        </a:defRPr>
      </a:lvl7pPr>
      <a:lvl8pPr marL="8878607" algn="l" defTabSz="2536744" rtl="0" eaLnBrk="1" latinLnBrk="0" hangingPunct="1">
        <a:defRPr sz="4896" kern="1200">
          <a:solidFill>
            <a:schemeClr val="tx1"/>
          </a:solidFill>
          <a:latin typeface="+mn-lt"/>
          <a:ea typeface="+mn-ea"/>
          <a:cs typeface="+mn-cs"/>
        </a:defRPr>
      </a:lvl8pPr>
      <a:lvl9pPr marL="10146981" algn="l" defTabSz="2536744" rtl="0" eaLnBrk="1" latinLnBrk="0" hangingPunct="1">
        <a:defRPr sz="4896" kern="1200">
          <a:solidFill>
            <a:schemeClr val="tx1"/>
          </a:solidFill>
          <a:latin typeface="+mn-lt"/>
          <a:ea typeface="+mn-ea"/>
          <a:cs typeface="+mn-cs"/>
        </a:defRPr>
      </a:lvl9pPr>
    </p:otherStyle>
  </p:txStyles>
  <p:extLst>
    <p:ext uri="{27BBF7A9-308A-43DC-89C8-2F10F3537804}">
      <p15:sldGuideLst xmlns:p15="http://schemas.microsoft.com/office/powerpoint/2012/main">
        <p15:guide id="31" pos="240" userDrawn="1">
          <p15:clr>
            <a:srgbClr val="C35EA4"/>
          </p15:clr>
        </p15:guide>
        <p15:guide id="32" pos="4944" userDrawn="1">
          <p15:clr>
            <a:srgbClr val="C35EA4"/>
          </p15:clr>
        </p15:guide>
        <p15:guide id="33" orient="horz" pos="738" userDrawn="1">
          <p15:clr>
            <a:srgbClr val="C35EA4"/>
          </p15:clr>
        </p15:guide>
        <p15:guide id="34" orient="horz" pos="1632" userDrawn="1">
          <p15:clr>
            <a:srgbClr val="C35EA4"/>
          </p15:clr>
        </p15:guide>
        <p15:guide id="36" pos="125" userDrawn="1">
          <p15:clr>
            <a:srgbClr val="A4A3A4"/>
          </p15:clr>
        </p15:guide>
        <p15:guide id="37" orient="horz" pos="8390"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5019" y="914406"/>
            <a:ext cx="7024307" cy="2051630"/>
          </a:xfrm>
          <a:prstGeom prst="rect">
            <a:avLst/>
          </a:prstGeom>
        </p:spPr>
        <p:txBody>
          <a:bodyPr vert="horz" wrap="square" lIns="0" tIns="0" rIns="0" bIns="0" rtlCol="0" anchor="t">
            <a:spAutoFit/>
          </a:bodyPr>
          <a:lstStyle/>
          <a:p>
            <a:r>
              <a:rPr lang="en-US"/>
              <a:t>Click to edit Master title style</a:t>
            </a:r>
            <a:endParaRPr lang="en-US" dirty="0"/>
          </a:p>
        </p:txBody>
      </p:sp>
      <p:sp>
        <p:nvSpPr>
          <p:cNvPr id="4" name="Text Placeholder 3"/>
          <p:cNvSpPr>
            <a:spLocks noGrp="1"/>
          </p:cNvSpPr>
          <p:nvPr>
            <p:ph type="body" idx="1"/>
          </p:nvPr>
        </p:nvSpPr>
        <p:spPr>
          <a:xfrm>
            <a:off x="372430" y="4096510"/>
            <a:ext cx="7024307" cy="350822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77724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6" y="1"/>
            <a:ext cx="373075" cy="1170431"/>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38911" tIns="351129" rIns="438911" bIns="351129" numCol="1" spcCol="0" rtlCol="0" fromWordArt="0" anchor="t" anchorCtr="0" forceAA="0" compatLnSpc="1">
            <a:prstTxWarp prst="textNoShape">
              <a:avLst/>
            </a:prstTxWarp>
            <a:noAutofit/>
          </a:bodyPr>
          <a:lstStyle/>
          <a:p>
            <a:pPr algn="ctr" defTabSz="2237620" fontAlgn="base">
              <a:lnSpc>
                <a:spcPct val="90000"/>
              </a:lnSpc>
              <a:spcBef>
                <a:spcPct val="0"/>
              </a:spcBef>
              <a:spcAft>
                <a:spcPct val="0"/>
              </a:spcAft>
            </a:pPr>
            <a:endParaRPr lang="en-US" sz="576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4" y="1"/>
            <a:ext cx="186538"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38911" tIns="351129" rIns="438911" bIns="351129" numCol="1" spcCol="0" rtlCol="0" fromWordArt="0" anchor="t" anchorCtr="0" forceAA="0" compatLnSpc="1">
            <a:prstTxWarp prst="textNoShape">
              <a:avLst/>
            </a:prstTxWarp>
            <a:noAutofit/>
          </a:bodyPr>
          <a:lstStyle/>
          <a:p>
            <a:pPr algn="ctr" defTabSz="2237620" fontAlgn="base">
              <a:lnSpc>
                <a:spcPct val="90000"/>
              </a:lnSpc>
              <a:spcBef>
                <a:spcPct val="0"/>
              </a:spcBef>
              <a:spcAft>
                <a:spcPct val="0"/>
              </a:spcAft>
            </a:pPr>
            <a:endParaRPr lang="en-US" sz="5760"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p:nvPicPr>
        <p:blipFill rotWithShape="1">
          <a:blip r:embed="R8b61c06d236f4fba"/>
          <a:stretch/>
        </p:blipFill>
        <p:spPr>
          <a:xfrm rot="5400000">
            <a:off x="5024543" y="2930511"/>
            <a:ext cx="7252712" cy="1391690"/>
          </a:xfrm>
          <a:prstGeom prst="rect">
            <a:avLst/>
          </a:prstGeom>
        </p:spPr>
      </p:pic>
      <p:sp>
        <p:nvSpPr>
          <p:cNvPr id="49" name="Title Placeholder 1">
            <a:extLst>
              <a:ext uri="{FF2B5EF4-FFF2-40B4-BE49-F238E27FC236}">
                <a16:creationId xmlns:a16="http://schemas.microsoft.com/office/drawing/2014/main" id="{AD5B92E0-9C29-4AE6-A210-BAA24B5A2C6B}"/>
              </a:ext>
            </a:extLst>
          </p:cNvPr>
          <p:cNvSpPr>
            <a:spLocks noGrp="1"/>
          </p:cNvSpPr>
          <p:nvPr>
            <p:ph type="title"/>
          </p:nvPr>
        </p:nvSpPr>
        <p:spPr>
          <a:xfrm>
            <a:off x="375019" y="914404"/>
            <a:ext cx="7024307" cy="2051466"/>
          </a:xfrm>
          <a:prstGeom prst="rect">
            <a:avLst/>
          </a:prstGeom>
        </p:spPr>
        <p:txBody>
          <a:bodyPr vert="horz" wrap="square" lIns="0" tIns="0" rIns="0" bIns="0" rtlCol="0" anchor="t">
            <a:spAutoFit/>
          </a:bodyPr>
          <a:lstStyle/>
          <a:p>
            <a:r>
              <a:rPr lang="en-US"/>
              <a:t>Click to edit Master title style</a:t>
            </a:r>
            <a:endParaRPr lang="en-US" dirty="0"/>
          </a:p>
        </p:txBody>
      </p:sp>
      <p:sp>
        <p:nvSpPr>
          <p:cNvPr id="50" name="Text Placeholder 3">
            <a:extLst>
              <a:ext uri="{FF2B5EF4-FFF2-40B4-BE49-F238E27FC236}">
                <a16:creationId xmlns:a16="http://schemas.microsoft.com/office/drawing/2014/main" id="{9D680AE7-34A2-42BC-AD52-388435950C37}"/>
              </a:ext>
            </a:extLst>
          </p:cNvPr>
          <p:cNvSpPr>
            <a:spLocks noGrp="1"/>
          </p:cNvSpPr>
          <p:nvPr>
            <p:ph type="body" idx="1"/>
          </p:nvPr>
        </p:nvSpPr>
        <p:spPr>
          <a:xfrm>
            <a:off x="372429" y="2871009"/>
            <a:ext cx="7024307" cy="350774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1" name="GRID" hidden="1">
            <a:extLst>
              <a:ext uri="{FF2B5EF4-FFF2-40B4-BE49-F238E27FC236}">
                <a16:creationId xmlns:a16="http://schemas.microsoft.com/office/drawing/2014/main" id="{42A614C5-D62A-48D1-838D-A4BECEF6FE55}"/>
              </a:ext>
            </a:extLst>
          </p:cNvPr>
          <p:cNvGrpSpPr/>
          <p:nvPr userDrawn="1"/>
        </p:nvGrpSpPr>
        <p:grpSpPr>
          <a:xfrm>
            <a:off x="0" y="0"/>
            <a:ext cx="7772400" cy="13716000"/>
            <a:chOff x="0" y="0"/>
            <a:chExt cx="12192000" cy="6858000"/>
          </a:xfrm>
        </p:grpSpPr>
        <p:cxnSp>
          <p:nvCxnSpPr>
            <p:cNvPr id="52" name="Straight Connector 51">
              <a:extLst>
                <a:ext uri="{FF2B5EF4-FFF2-40B4-BE49-F238E27FC236}">
                  <a16:creationId xmlns:a16="http://schemas.microsoft.com/office/drawing/2014/main" id="{4E8AF863-4059-4F80-B3DC-A327EA6BE100}"/>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465409B-79CF-483F-8590-5127E2107CDB}"/>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5B9F72D-B662-4DC8-BC3E-C308F0C23025}"/>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410715F-A8C0-468F-9926-5FD1808E3857}"/>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E9CE4E-D6E3-436F-9D30-9D804B927A88}"/>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1537497-DD73-4A86-96C6-CD69EA4364A3}"/>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6725D82-6845-45FA-ADEB-FD0A593AC878}"/>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A0BFA0C-820A-4CF5-8550-EBCDBA07CF9C}"/>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3256FDD-55A0-4180-83DF-9DF88298ECAD}"/>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3472CE5-DE00-4AC7-9F83-923B27A0CCFC}"/>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F6EE45B-9875-436C-916A-802B140386C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4DFC274-595B-4F6D-9190-CAADD63ACB76}"/>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A96AC71-08CB-43EB-B616-43CD93F1EE06}"/>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BF7532E-5258-44A9-A04B-3CCD1C94CEE9}"/>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2696044-D2CE-4E5F-BA76-3F0ED95F1B11}"/>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8A86C9-BDD3-42E0-BA67-69E460D5BA58}"/>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BE720CF-A4C4-4505-890D-C522E9C45BB7}"/>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C8552D3-B4C2-49E3-A784-2921B306306B}"/>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E519DB0-1AD7-441B-BE98-1319AFC03E5E}"/>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6F54B4F-26A6-43EA-AD0F-E9D1DEC63630}"/>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8D0B989-891F-4AAF-A972-95D67684406D}"/>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D6EDEF1-7F2A-45F3-BDA2-872A62A578A7}"/>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D0332A5-883D-447B-98C7-0867A33FB464}"/>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E7576DE4-FA79-4607-861A-ADEDA19ADE58}"/>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B852EE0-EA4D-4A6C-91F6-997240353533}"/>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725B21E-0106-4E53-83C8-29B6ABE49DD4}"/>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48F5650-6EF6-4850-B652-880E1D39128C}"/>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2E9DF7C-A937-4B0C-B15A-56CCE8E917D0}"/>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C49DCED-88E8-4D6B-AF4F-5E4EA1784EDE}"/>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C60FD07-8A70-4811-A521-2D9944C9FF27}"/>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0600BFE-51EE-4E6C-88FB-BA627EFA0883}"/>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04A4B9C-D72C-487B-83E5-EECD8B86F515}"/>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718327C-F876-4E93-B644-BEEBFDB402A9}"/>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8BD3500-BDCE-46CF-8FBC-EACD90914A20}"/>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86" name=".64 square" hidden="1">
            <a:extLst>
              <a:ext uri="{FF2B5EF4-FFF2-40B4-BE49-F238E27FC236}">
                <a16:creationId xmlns:a16="http://schemas.microsoft.com/office/drawing/2014/main" id="{B53887F5-BAF5-4F84-B60E-DB998BBEFA93}"/>
              </a:ext>
            </a:extLst>
          </p:cNvPr>
          <p:cNvSpPr/>
          <p:nvPr userDrawn="1"/>
        </p:nvSpPr>
        <p:spPr bwMode="auto">
          <a:xfrm>
            <a:off x="5" y="1"/>
            <a:ext cx="373075" cy="1170431"/>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38911" tIns="351129" rIns="438911" bIns="351129" numCol="1" spcCol="0" rtlCol="0" fromWordArt="0" anchor="t" anchorCtr="0" forceAA="0" compatLnSpc="1">
            <a:prstTxWarp prst="textNoShape">
              <a:avLst/>
            </a:prstTxWarp>
            <a:noAutofit/>
          </a:bodyPr>
          <a:lstStyle/>
          <a:p>
            <a:pPr algn="ctr" defTabSz="2237775" fontAlgn="base">
              <a:lnSpc>
                <a:spcPct val="90000"/>
              </a:lnSpc>
              <a:spcBef>
                <a:spcPct val="0"/>
              </a:spcBef>
              <a:spcAft>
                <a:spcPct val="0"/>
              </a:spcAft>
            </a:pPr>
            <a:endParaRPr lang="en-US" sz="5760" dirty="0">
              <a:gradFill>
                <a:gsLst>
                  <a:gs pos="0">
                    <a:srgbClr val="FFFFFF"/>
                  </a:gs>
                  <a:gs pos="100000">
                    <a:srgbClr val="FFFFFF"/>
                  </a:gs>
                </a:gsLst>
                <a:lin ang="5400000" scaled="0"/>
              </a:gradFill>
              <a:ea typeface="Segoe UI" pitchFamily="34" charset="0"/>
              <a:cs typeface="Segoe UI" pitchFamily="34" charset="0"/>
            </a:endParaRPr>
          </a:p>
        </p:txBody>
      </p:sp>
      <p:sp>
        <p:nvSpPr>
          <p:cNvPr id="87" name=".32 square" hidden="1">
            <a:extLst>
              <a:ext uri="{FF2B5EF4-FFF2-40B4-BE49-F238E27FC236}">
                <a16:creationId xmlns:a16="http://schemas.microsoft.com/office/drawing/2014/main" id="{C6186AEC-5DC4-4713-9823-AF5941C39249}"/>
              </a:ext>
            </a:extLst>
          </p:cNvPr>
          <p:cNvSpPr/>
          <p:nvPr userDrawn="1"/>
        </p:nvSpPr>
        <p:spPr bwMode="auto">
          <a:xfrm>
            <a:off x="3" y="1"/>
            <a:ext cx="186538"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38911" tIns="351129" rIns="438911" bIns="351129" numCol="1" spcCol="0" rtlCol="0" fromWordArt="0" anchor="t" anchorCtr="0" forceAA="0" compatLnSpc="1">
            <a:prstTxWarp prst="textNoShape">
              <a:avLst/>
            </a:prstTxWarp>
            <a:noAutofit/>
          </a:bodyPr>
          <a:lstStyle/>
          <a:p>
            <a:pPr algn="ctr" defTabSz="2237775" fontAlgn="base">
              <a:lnSpc>
                <a:spcPct val="90000"/>
              </a:lnSpc>
              <a:spcBef>
                <a:spcPct val="0"/>
              </a:spcBef>
              <a:spcAft>
                <a:spcPct val="0"/>
              </a:spcAft>
            </a:pPr>
            <a:endParaRPr lang="en-US" sz="5760" dirty="0">
              <a:gradFill>
                <a:gsLst>
                  <a:gs pos="0">
                    <a:srgbClr val="FFFFFF"/>
                  </a:gs>
                  <a:gs pos="100000">
                    <a:srgbClr val="FFFFFF"/>
                  </a:gs>
                </a:gsLst>
                <a:lin ang="5400000" scaled="0"/>
              </a:gradFill>
              <a:ea typeface="Segoe UI" pitchFamily="34" charset="0"/>
              <a:cs typeface="Segoe UI" pitchFamily="34" charset="0"/>
            </a:endParaRPr>
          </a:p>
        </p:txBody>
      </p:sp>
      <p:pic>
        <p:nvPicPr>
          <p:cNvPr id="8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BEB73D40-9BF4-41A2-99BB-7C5ABDF5BB2D}"/>
              </a:ext>
              <a:ext uri="{C183D7F6-B498-43B3-948B-1728B52AA6E4}">
                <adec:decorative xmlns:adec="http://schemas.microsoft.com/office/drawing/2017/decorative" val="0"/>
              </a:ext>
            </a:extLst>
          </p:cNvPr>
          <p:cNvPicPr>
            <a:picLocks noChangeAspect="1"/>
          </p:cNvPicPr>
          <p:nvPr userDrawn="1"/>
        </p:nvPicPr>
        <p:blipFill rotWithShape="1">
          <a:blip r:embed="R8b61c06d236f4fba"/>
          <a:stretch/>
        </p:blipFill>
        <p:spPr>
          <a:xfrm rot="5400000">
            <a:off x="5024543" y="2930511"/>
            <a:ext cx="7252712" cy="1391690"/>
          </a:xfrm>
          <a:prstGeom prst="rect">
            <a:avLst/>
          </a:prstGeom>
        </p:spPr>
      </p:pic>
    </p:spTree>
    <p:extLst>
      <p:ext uri="{BB962C8B-B14F-4D97-AF65-F5344CB8AC3E}">
        <p14:creationId xmlns:p14="http://schemas.microsoft.com/office/powerpoint/2010/main" val="1761196670"/>
      </p:ext>
    </p:extLst>
  </p:cSld>
  <p:clrMap bg1="lt1" tx1="dk1" bg2="lt2" tx2="dk2" accent1="accent1" accent2="accent2" accent3="accent3" accent4="accent4" accent5="accent5" accent6="accent6" hlink="hlink" folHlink="folHlink"/>
  <p:sldLayoutIdLst>
    <p:sldLayoutId id="2147483656" r:id="R336b8ed8324c45d6"/>
    <p:sldLayoutId id="2147483655" r:id="R1e79ec46b93c412a"/>
  </p:sldLayoutIdLst>
  <p:transition>
    <p:fade/>
  </p:transition>
  <p:hf sldNum="0" hdr="0" ftr="0" dt="0"/>
  <p:txStyles>
    <p:titleStyle>
      <a:lvl1pPr algn="l" defTabSz="2238268" rtl="0" eaLnBrk="1" latinLnBrk="0" hangingPunct="1">
        <a:lnSpc>
          <a:spcPct val="100000"/>
        </a:lnSpc>
        <a:spcBef>
          <a:spcPct val="0"/>
        </a:spcBef>
        <a:buNone/>
        <a:defRPr lang="en-US" sz="6666" b="0" kern="1200" cap="none" spc="-120" baseline="0" dirty="0">
          <a:ln w="3175">
            <a:noFill/>
          </a:ln>
          <a:solidFill>
            <a:schemeClr val="tx1"/>
          </a:solidFill>
          <a:effectLst/>
          <a:latin typeface="+mj-lt"/>
          <a:ea typeface="+mn-ea"/>
          <a:cs typeface="Segoe UI" pitchFamily="34" charset="0"/>
        </a:defRPr>
      </a:lvl1pPr>
    </p:titleStyle>
    <p:bodyStyle>
      <a:lvl1pPr marL="548564" marR="0" indent="-548564" algn="l" defTabSz="2238268"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4999" kern="1200" spc="0" baseline="0">
          <a:solidFill>
            <a:schemeClr val="tx1"/>
          </a:solidFill>
          <a:latin typeface="+mn-lt"/>
          <a:ea typeface="+mn-ea"/>
          <a:cs typeface="Segoe UI" panose="020B0502040204020203" pitchFamily="34" charset="0"/>
        </a:defRPr>
      </a:lvl1pPr>
      <a:lvl2pPr marL="1097128" marR="0" indent="-548564" algn="l" defTabSz="2238268"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334" kern="1200" spc="0" baseline="0">
          <a:solidFill>
            <a:schemeClr val="tx1"/>
          </a:solidFill>
          <a:latin typeface="+mn-lt"/>
          <a:ea typeface="+mn-ea"/>
          <a:cs typeface="+mn-cs"/>
        </a:defRPr>
      </a:lvl2pPr>
      <a:lvl3pPr marL="1577120" marR="0" indent="-479994" algn="l" defTabSz="2238268"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67" kern="1200" spc="0" baseline="0">
          <a:solidFill>
            <a:schemeClr val="tx1"/>
          </a:solidFill>
          <a:latin typeface="+mn-lt"/>
          <a:ea typeface="+mn-ea"/>
          <a:cs typeface="+mn-cs"/>
        </a:defRPr>
      </a:lvl3pPr>
      <a:lvl4pPr marL="2022828" marR="0" indent="-434279" algn="l" defTabSz="2238268"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332" kern="1200" spc="0" baseline="0">
          <a:solidFill>
            <a:schemeClr val="tx1"/>
          </a:solidFill>
          <a:latin typeface="+mn-lt"/>
          <a:ea typeface="+mn-ea"/>
          <a:cs typeface="+mn-cs"/>
        </a:defRPr>
      </a:lvl4pPr>
      <a:lvl5pPr marL="2457108" marR="0" indent="-403804" algn="l" defTabSz="2238268"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332" kern="1200" spc="0" baseline="0">
          <a:solidFill>
            <a:schemeClr val="tx1"/>
          </a:solidFill>
          <a:latin typeface="+mn-lt"/>
          <a:ea typeface="+mn-ea"/>
          <a:cs typeface="+mn-cs"/>
        </a:defRPr>
      </a:lvl5pPr>
      <a:lvl6pPr marL="6155237" indent="-559568" algn="l" defTabSz="2238268"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274372" indent="-559568" algn="l" defTabSz="2238268"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393507" indent="-559568" algn="l" defTabSz="2238268"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512643" indent="-559568" algn="l" defTabSz="2238268"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238268" rtl="0" eaLnBrk="1" latinLnBrk="0" hangingPunct="1">
        <a:defRPr sz="4320" kern="1200">
          <a:solidFill>
            <a:schemeClr val="tx1"/>
          </a:solidFill>
          <a:latin typeface="+mn-lt"/>
          <a:ea typeface="+mn-ea"/>
          <a:cs typeface="+mn-cs"/>
        </a:defRPr>
      </a:lvl1pPr>
      <a:lvl2pPr marL="1119135" algn="l" defTabSz="2238268" rtl="0" eaLnBrk="1" latinLnBrk="0" hangingPunct="1">
        <a:defRPr sz="4320" kern="1200">
          <a:solidFill>
            <a:schemeClr val="tx1"/>
          </a:solidFill>
          <a:latin typeface="+mn-lt"/>
          <a:ea typeface="+mn-ea"/>
          <a:cs typeface="+mn-cs"/>
        </a:defRPr>
      </a:lvl2pPr>
      <a:lvl3pPr marL="2238268" algn="l" defTabSz="2238268" rtl="0" eaLnBrk="1" latinLnBrk="0" hangingPunct="1">
        <a:defRPr sz="4320" kern="1200">
          <a:solidFill>
            <a:schemeClr val="tx1"/>
          </a:solidFill>
          <a:latin typeface="+mn-lt"/>
          <a:ea typeface="+mn-ea"/>
          <a:cs typeface="+mn-cs"/>
        </a:defRPr>
      </a:lvl3pPr>
      <a:lvl4pPr marL="3357402" algn="l" defTabSz="2238268" rtl="0" eaLnBrk="1" latinLnBrk="0" hangingPunct="1">
        <a:defRPr sz="4320" kern="1200">
          <a:solidFill>
            <a:schemeClr val="tx1"/>
          </a:solidFill>
          <a:latin typeface="+mn-lt"/>
          <a:ea typeface="+mn-ea"/>
          <a:cs typeface="+mn-cs"/>
        </a:defRPr>
      </a:lvl4pPr>
      <a:lvl5pPr marL="4476536" algn="l" defTabSz="2238268" rtl="0" eaLnBrk="1" latinLnBrk="0" hangingPunct="1">
        <a:defRPr sz="4320" kern="1200">
          <a:solidFill>
            <a:schemeClr val="tx1"/>
          </a:solidFill>
          <a:latin typeface="+mn-lt"/>
          <a:ea typeface="+mn-ea"/>
          <a:cs typeface="+mn-cs"/>
        </a:defRPr>
      </a:lvl5pPr>
      <a:lvl6pPr marL="5595673" algn="l" defTabSz="2238268" rtl="0" eaLnBrk="1" latinLnBrk="0" hangingPunct="1">
        <a:defRPr sz="4320" kern="1200">
          <a:solidFill>
            <a:schemeClr val="tx1"/>
          </a:solidFill>
          <a:latin typeface="+mn-lt"/>
          <a:ea typeface="+mn-ea"/>
          <a:cs typeface="+mn-cs"/>
        </a:defRPr>
      </a:lvl6pPr>
      <a:lvl7pPr marL="6714805" algn="l" defTabSz="2238268" rtl="0" eaLnBrk="1" latinLnBrk="0" hangingPunct="1">
        <a:defRPr sz="4320" kern="1200">
          <a:solidFill>
            <a:schemeClr val="tx1"/>
          </a:solidFill>
          <a:latin typeface="+mn-lt"/>
          <a:ea typeface="+mn-ea"/>
          <a:cs typeface="+mn-cs"/>
        </a:defRPr>
      </a:lvl7pPr>
      <a:lvl8pPr marL="7833940" algn="l" defTabSz="2238268" rtl="0" eaLnBrk="1" latinLnBrk="0" hangingPunct="1">
        <a:defRPr sz="4320" kern="1200">
          <a:solidFill>
            <a:schemeClr val="tx1"/>
          </a:solidFill>
          <a:latin typeface="+mn-lt"/>
          <a:ea typeface="+mn-ea"/>
          <a:cs typeface="+mn-cs"/>
        </a:defRPr>
      </a:lvl8pPr>
      <a:lvl9pPr marL="8953076" algn="l" defTabSz="2238268" rtl="0" eaLnBrk="1" latinLnBrk="0" hangingPunct="1">
        <a:defRPr sz="4320" kern="1200">
          <a:solidFill>
            <a:schemeClr val="tx1"/>
          </a:solidFill>
          <a:latin typeface="+mn-lt"/>
          <a:ea typeface="+mn-ea"/>
          <a:cs typeface="+mn-cs"/>
        </a:defRPr>
      </a:lvl9pPr>
    </p:otherStyle>
  </p:txStyles>
  <p:extLst>
    <p:ext uri="{27BBF7A9-308A-43DC-89C8-2F10F3537804}">
      <p15:sldGuideLst xmlns:p15="http://schemas.microsoft.com/office/powerpoint/2012/main">
        <p15:guide id="25" orient="horz" pos="697">
          <p15:clr>
            <a:srgbClr val="C35EA4"/>
          </p15:clr>
        </p15:guide>
        <p15:guide id="26" orient="horz" pos="1541">
          <p15:clr>
            <a:srgbClr val="C35EA4"/>
          </p15:clr>
        </p15:guide>
        <p15:guide id="27" orient="horz" pos="234">
          <p15:clr>
            <a:srgbClr val="A4A3A4"/>
          </p15:clr>
        </p15:guide>
        <p15:guide id="31" pos="235">
          <p15:clr>
            <a:srgbClr val="C35EA4"/>
          </p15:clr>
        </p15:guide>
        <p15:guide id="32" pos="4663">
          <p15:clr>
            <a:srgbClr val="C35EA4"/>
          </p15:clr>
        </p15:guide>
        <p15:guide id="33" orient="horz" pos="837">
          <p15:clr>
            <a:srgbClr val="C35EA4"/>
          </p15:clr>
        </p15:guide>
        <p15:guide id="34" orient="horz" pos="8951">
          <p15:clr>
            <a:srgbClr val="C35EA4"/>
          </p15:clr>
        </p15:guide>
        <p15:guide id="35" orient="horz" pos="417">
          <p15:clr>
            <a:srgbClr val="A4A3A4"/>
          </p15:clr>
        </p15:guide>
        <p15:guide id="37" orient="horz" pos="9373">
          <p15:clr>
            <a:srgbClr val="A4A3A4"/>
          </p15:clr>
        </p15:guide>
      </p15:sldGuideLst>
    </p:ext>
  </p:extLst>
</p:sldMaster>
</file>

<file path=ppt/slideMasters/theme/theme3.xml><?xml version="1.0" encoding="utf-8"?>
<a:theme xmlns:a="http://schemas.openxmlformats.org/drawingml/2006/main" name="222222">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a:defPPr>
      </a:lstStyle>
    </a:txDef>
  </a:objectDefaults>
  <a:extraClrSchemeLst/>
  <a:extLst>
    <a:ext uri="{05A4C25C-085E-4340-85A3-A5531E510DB2}">
      <thm15:themeFamily xmlns:thm15="http://schemas.microsoft.com/office/thememl/2012/main" name="222222" id="{6E6CE9D5-97AB-43C7-B5D7-4070DB49F9A5}" vid="{BD3ABBC0-36D9-4718-9851-C72918F1585A}"/>
    </a:ext>
  </a:extLst>
</a:theme>
</file>

<file path=ppt/slideMasters/theme/theme4.xml><?xml version="1.0" encoding="utf-8"?>
<a:theme xmlns:a="http://schemas.openxmlformats.org/drawingml/2006/main" name="1_222222">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a:defPPr>
      </a:lstStyle>
    </a:txDef>
  </a:objectDefaults>
  <a:extraClrSchemeLst/>
  <a:extLst>
    <a:ext uri="{05A4C25C-085E-4340-85A3-A5531E510DB2}">
      <thm15:themeFamily xmlns:thm15="http://schemas.microsoft.com/office/thememl/2012/main" name="222222" id="{6E6CE9D5-97AB-43C7-B5D7-4070DB49F9A5}" vid="{BD3ABBC0-36D9-4718-9851-C72918F1585A}"/>
    </a:ext>
  </a:extLst>
</a:theme>
</file>

<file path=ppt/slides/_rels/slide1.xml.rels>&#65279;<?xml version="1.0" encoding="utf-8"?><Relationships xmlns="http://schemas.openxmlformats.org/package/2006/relationships"><Relationship Type="http://schemas.openxmlformats.org/officeDocument/2006/relationships/image" Target="/ppt/media/image4.bin" Id="Ra34dbd3783514f1d" /><Relationship Type="http://schemas.openxmlformats.org/officeDocument/2006/relationships/image" Target="/ppt/media/image5.bin" Id="Rcb1968bd1df34821" /><Relationship Type="http://schemas.openxmlformats.org/officeDocument/2006/relationships/image" Target="/ppt/media/image.bin" Id="R2adfce43b8d343a3" /><Relationship Type="http://schemas.openxmlformats.org/officeDocument/2006/relationships/image" Target="/ppt/media/image6.bin" Id="R1687a3f6e92c4ee3" /><Relationship Type="http://schemas.openxmlformats.org/officeDocument/2006/relationships/image" Target="/ppt/media/image7.bin" Id="R53ddcf3989a74e68" /><Relationship Type="http://schemas.openxmlformats.org/officeDocument/2006/relationships/image" Target="/ppt/media/image8.bin" Id="Ra64430f87907439e" /><Relationship Type="http://schemas.openxmlformats.org/officeDocument/2006/relationships/image" Target="/ppt/media/image9.bin" Id="Re407e1a4f978444c" /><Relationship Type="http://schemas.openxmlformats.org/officeDocument/2006/relationships/slideLayout" Target="/ppt/slideLayouts/slideLayout2.xml" Id="R78ff45bc50dd4750" /></Relationships>
</file>

<file path=ppt/slides/_rels/slide2.xml.rels>&#65279;<?xml version="1.0" encoding="utf-8"?><Relationships xmlns="http://schemas.openxmlformats.org/package/2006/relationships"><Relationship Type="http://schemas.openxmlformats.org/officeDocument/2006/relationships/image" Target="/ppt/media/image.bin" Id="Rc4d9f0ce08ab42fc" /><Relationship Type="http://schemas.openxmlformats.org/officeDocument/2006/relationships/image" Target="/ppt/media/image10.bin" Id="R91db56ba289b45cc" /><Relationship Type="http://schemas.openxmlformats.org/officeDocument/2006/relationships/image" Target="/ppt/media/image11.bin" Id="R0a61dfcd37dd4ab5" /><Relationship Type="http://schemas.openxmlformats.org/officeDocument/2006/relationships/image" Target="/ppt/media/image12.bin" Id="R845e663cb903403e" /><Relationship Type="http://schemas.openxmlformats.org/officeDocument/2006/relationships/image" Target="/ppt/media/image13.bin" Id="R8bb18cecd49a4714" /><Relationship Type="http://schemas.openxmlformats.org/officeDocument/2006/relationships/notesSlide" Target="/ppt/notesSlides/notesSlide1.xml" Id="Ra6ed09e56bfd4fb1" /><Relationship Type="http://schemas.openxmlformats.org/officeDocument/2006/relationships/slideLayout" Target="/ppt/slideLayouts/slideLayout2.xml" Id="R58ce0af8f3714bc3" /></Relationships>
</file>

<file path=ppt/slides/_rels/slide3.xml.rels>&#65279;<?xml version="1.0" encoding="utf-8"?><Relationships xmlns="http://schemas.openxmlformats.org/package/2006/relationships"><Relationship Type="http://schemas.openxmlformats.org/officeDocument/2006/relationships/image" Target="/ppt/media/image.bin" Id="Ra1e83c9e880a4ce0" /><Relationship Type="http://schemas.openxmlformats.org/officeDocument/2006/relationships/slideLayout" Target="/ppt/slideLayouts/slideLayout7.xml" Id="R6335bc93acea4f4a" /></Relationships>
</file>

<file path=ppt/slides/_rels/slide4.xml.rels>&#65279;<?xml version="1.0" encoding="utf-8"?><Relationships xmlns="http://schemas.openxmlformats.org/package/2006/relationships"><Relationship Type="http://schemas.openxmlformats.org/officeDocument/2006/relationships/hyperlink" Target="https://www.microsoft.com/trustcenter/compliance/complianceofferings" TargetMode="External" Id="R7df9d98250f84f6f86155970f8343992" /><Relationship Type="http://schemas.openxmlformats.org/officeDocument/2006/relationships/image" Target="/ppt/media/image14.bin" Id="R1fcfa01288ae44a9" /><Relationship Type="http://schemas.openxmlformats.org/officeDocument/2006/relationships/image" Target="/ppt/media/image15.bin" Id="Ra2277f0a6d8949cd" /><Relationship Type="http://schemas.openxmlformats.org/officeDocument/2006/relationships/image" Target="/ppt/media/image.bin" Id="R653d947f47a34d7d" /><Relationship Type="http://schemas.openxmlformats.org/officeDocument/2006/relationships/image" Target="/ppt/media/image16.bin" Id="Rf403eb274ee74319" /><Relationship Type="http://schemas.openxmlformats.org/officeDocument/2006/relationships/image" Target="/ppt/media/image17.bin" Id="Rfe4b381494ae4198" /><Relationship Type="http://schemas.openxmlformats.org/officeDocument/2006/relationships/slideLayout" Target="/ppt/slideLayouts/slideLayout2.xml" Id="R186e98dd0f2d4eb3"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820C0C32-4972-44F3-95AD-8321A72F6A94}"/>
              </a:ext>
            </a:extLst>
          </p:cNvPr>
          <p:cNvSpPr/>
          <p:nvPr/>
        </p:nvSpPr>
        <p:spPr>
          <a:xfrm>
            <a:off x="384604" y="5929595"/>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lvl="0" algn="ctr">
              <a:spcBef>
                <a:spcPts val="200"/>
              </a:spcBef>
              <a:spcAft>
                <a:spcPts val="200"/>
              </a:spcAft>
            </a:pPr>
            <a:r>
              <a:rPr lang="en-US" sz="2000" dirty="0">
                <a:solidFill>
                  <a:srgbClr val="0069BA"/>
                </a:solidFill>
                <a:latin typeface="Segoe UI Semibold"/>
              </a:rPr>
              <a:t>Virtualization</a:t>
            </a:r>
          </a:p>
          <a:p>
            <a:pPr lvl="0" algn="ctr"/>
            <a:r>
              <a:rPr lang="en-US" sz="1800" dirty="0">
                <a:solidFill>
                  <a:srgbClr val="000000"/>
                </a:solidFill>
              </a:rPr>
              <a:t>Reduce unused processing</a:t>
            </a:r>
            <a:br>
              <a:rPr lang="en-US" sz="1800" dirty="0">
                <a:solidFill>
                  <a:srgbClr val="000000"/>
                </a:solidFill>
              </a:rPr>
            </a:br>
            <a:r>
              <a:rPr lang="en-US" sz="1800" dirty="0">
                <a:solidFill>
                  <a:srgbClr val="000000"/>
                </a:solidFill>
              </a:rPr>
              <a:t>power based on the user’s</a:t>
            </a:r>
            <a:br>
              <a:rPr lang="en-US" sz="1800" dirty="0">
                <a:solidFill>
                  <a:srgbClr val="000000"/>
                </a:solidFill>
              </a:rPr>
            </a:br>
            <a:r>
              <a:rPr lang="en-US" sz="1800" dirty="0">
                <a:solidFill>
                  <a:srgbClr val="000000"/>
                </a:solidFill>
              </a:rPr>
              <a:t>and team’s needs.</a:t>
            </a:r>
          </a:p>
        </p:txBody>
      </p:sp>
      <p:pic>
        <p:nvPicPr>
          <p:cNvPr id="65" name="Picture 64">
            <a:extLst>
              <a:ext uri="{FF2B5EF4-FFF2-40B4-BE49-F238E27FC236}">
                <a16:creationId xmlns:a16="http://schemas.microsoft.com/office/drawing/2014/main" id="{2A1DB5AB-8D13-4D7A-91FD-8EE14288A524}"/>
              </a:ext>
            </a:extLst>
          </p:cNvPr>
          <p:cNvPicPr>
            <a:picLocks noChangeAspect="1"/>
          </p:cNvPicPr>
          <p:nvPr/>
        </p:nvPicPr>
        <p:blipFill>
          <a:blip r:embed="Ra34dbd3783514f1d">
            <a:extLst>
              <a:ext uri="{28A0092B-C50C-407E-A947-70E740481C1C}">
                <a14:useLocalDpi xmlns:a14="http://schemas.microsoft.com/office/drawing/2010/main" val="0"/>
              </a:ext>
            </a:extLst>
          </a:blip>
          <a:stretch>
            <a:fillRect/>
          </a:stretch>
        </p:blipFill>
        <p:spPr>
          <a:xfrm>
            <a:off x="1813759" y="6343149"/>
            <a:ext cx="661687" cy="661687"/>
          </a:xfrm>
          <a:prstGeom prst="rect">
            <a:avLst/>
          </a:prstGeom>
        </p:spPr>
      </p:pic>
      <p:sp>
        <p:nvSpPr>
          <p:cNvPr id="91" name="Rectangle 90">
            <a:extLst>
              <a:ext uri="{FF2B5EF4-FFF2-40B4-BE49-F238E27FC236}">
                <a16:creationId xmlns:a16="http://schemas.microsoft.com/office/drawing/2014/main" id="{B0F08B03-60F2-4554-AA19-36F2BB7AC7AB}"/>
              </a:ext>
            </a:extLst>
          </p:cNvPr>
          <p:cNvSpPr/>
          <p:nvPr/>
        </p:nvSpPr>
        <p:spPr>
          <a:xfrm>
            <a:off x="4276282" y="2438360"/>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algn="ctr">
              <a:spcBef>
                <a:spcPts val="200"/>
              </a:spcBef>
              <a:spcAft>
                <a:spcPts val="200"/>
              </a:spcAft>
            </a:pPr>
            <a:r>
              <a:rPr lang="en-US" sz="2000" dirty="0">
                <a:solidFill>
                  <a:srgbClr val="0069BA"/>
                </a:solidFill>
                <a:latin typeface="+mj-lt"/>
              </a:rPr>
              <a:t>Device cost</a:t>
            </a:r>
          </a:p>
          <a:p>
            <a:pPr algn="ctr"/>
            <a:r>
              <a:rPr lang="en-US" sz="1800" dirty="0">
                <a:solidFill>
                  <a:srgbClr val="000000"/>
                </a:solidFill>
              </a:rPr>
              <a:t>Run programs inexpensively</a:t>
            </a:r>
            <a:br>
              <a:rPr lang="en-US" sz="1800" dirty="0">
                <a:solidFill>
                  <a:srgbClr val="000000"/>
                </a:solidFill>
              </a:rPr>
            </a:br>
            <a:r>
              <a:rPr lang="en-US" sz="1800" dirty="0">
                <a:solidFill>
                  <a:srgbClr val="000000"/>
                </a:solidFill>
              </a:rPr>
              <a:t>from your devices, like thin clients, Chromebooks, and NUCs.</a:t>
            </a:r>
          </a:p>
        </p:txBody>
      </p:sp>
      <p:pic>
        <p:nvPicPr>
          <p:cNvPr id="64" name="Picture 63">
            <a:extLst>
              <a:ext uri="{FF2B5EF4-FFF2-40B4-BE49-F238E27FC236}">
                <a16:creationId xmlns:a16="http://schemas.microsoft.com/office/drawing/2014/main" id="{7E64755D-325B-4C6A-8B10-677956D21606}"/>
              </a:ext>
            </a:extLst>
          </p:cNvPr>
          <p:cNvPicPr>
            <a:picLocks noChangeAspect="1"/>
          </p:cNvPicPr>
          <p:nvPr/>
        </p:nvPicPr>
        <p:blipFill>
          <a:blip r:embed="Rcb1968bd1df34821"/>
          <a:stretch>
            <a:fillRect/>
          </a:stretch>
        </p:blipFill>
        <p:spPr>
          <a:xfrm>
            <a:off x="5732204" y="2854374"/>
            <a:ext cx="679358" cy="679358"/>
          </a:xfrm>
          <a:prstGeom prst="rect">
            <a:avLst/>
          </a:prstGeom>
        </p:spPr>
      </p:pic>
      <p:grpSp>
        <p:nvGrpSpPr>
          <p:cNvPr id="153" name="Group 152">
            <a:extLst>
              <a:ext uri="{FF2B5EF4-FFF2-40B4-BE49-F238E27FC236}">
                <a16:creationId xmlns:a16="http://schemas.microsoft.com/office/drawing/2014/main" id="{C1D06699-1F92-4D83-B3E5-E1304C95CCAE}"/>
              </a:ext>
            </a:extLst>
          </p:cNvPr>
          <p:cNvGrpSpPr/>
          <p:nvPr/>
        </p:nvGrpSpPr>
        <p:grpSpPr>
          <a:xfrm>
            <a:off x="8300186" y="0"/>
            <a:ext cx="688744" cy="6916942"/>
            <a:chOff x="12934552" y="448696"/>
            <a:chExt cx="2431542" cy="14301518"/>
          </a:xfrm>
        </p:grpSpPr>
        <p:sp>
          <p:nvSpPr>
            <p:cNvPr id="192" name="Rectangle 191">
              <a:extLst>
                <a:ext uri="{FF2B5EF4-FFF2-40B4-BE49-F238E27FC236}">
                  <a16:creationId xmlns:a16="http://schemas.microsoft.com/office/drawing/2014/main" id="{F51DF1D8-6AD4-40B6-B0DC-2902924BA5C7}"/>
                </a:ext>
              </a:extLst>
            </p:cNvPr>
            <p:cNvSpPr/>
            <p:nvPr/>
          </p:nvSpPr>
          <p:spPr>
            <a:xfrm>
              <a:off x="12934552" y="1837200"/>
              <a:ext cx="2349065" cy="1390077"/>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3" name="Rectangle 192">
              <a:extLst>
                <a:ext uri="{FF2B5EF4-FFF2-40B4-BE49-F238E27FC236}">
                  <a16:creationId xmlns:a16="http://schemas.microsoft.com/office/drawing/2014/main" id="{558C09A7-DECC-4ECC-BF87-9B1A00145977}"/>
                </a:ext>
              </a:extLst>
            </p:cNvPr>
            <p:cNvSpPr/>
            <p:nvPr/>
          </p:nvSpPr>
          <p:spPr>
            <a:xfrm>
              <a:off x="12934552" y="3227277"/>
              <a:ext cx="2349065" cy="2889390"/>
            </a:xfrm>
            <a:prstGeom prst="rect">
              <a:avLst/>
            </a:prstGeom>
            <a:solidFill>
              <a:srgbClr val="50E6FF"/>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4" name="Rectangle 193">
              <a:extLst>
                <a:ext uri="{FF2B5EF4-FFF2-40B4-BE49-F238E27FC236}">
                  <a16:creationId xmlns:a16="http://schemas.microsoft.com/office/drawing/2014/main" id="{AA9CBA89-26D9-482C-AADC-B9E71BDBF8F7}"/>
                </a:ext>
              </a:extLst>
            </p:cNvPr>
            <p:cNvSpPr/>
            <p:nvPr/>
          </p:nvSpPr>
          <p:spPr>
            <a:xfrm>
              <a:off x="12934552" y="6098606"/>
              <a:ext cx="2349065" cy="2889390"/>
            </a:xfrm>
            <a:prstGeom prst="rect">
              <a:avLst/>
            </a:prstGeom>
            <a:solidFill>
              <a:srgbClr val="000000"/>
            </a:solidFill>
            <a:ln w="635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5" name="Rectangle 194">
              <a:extLst>
                <a:ext uri="{FF2B5EF4-FFF2-40B4-BE49-F238E27FC236}">
                  <a16:creationId xmlns:a16="http://schemas.microsoft.com/office/drawing/2014/main" id="{ACC09E83-C109-4564-9FC0-18B9A9FDFEFC}"/>
                </a:ext>
              </a:extLst>
            </p:cNvPr>
            <p:cNvSpPr/>
            <p:nvPr/>
          </p:nvSpPr>
          <p:spPr>
            <a:xfrm>
              <a:off x="12934552" y="8989495"/>
              <a:ext cx="2349065" cy="1920240"/>
            </a:xfrm>
            <a:prstGeom prst="rect">
              <a:avLst/>
            </a:prstGeom>
            <a:solidFill>
              <a:srgbClr val="3C3C41"/>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6" name="Rectangle 195">
              <a:extLst>
                <a:ext uri="{FF2B5EF4-FFF2-40B4-BE49-F238E27FC236}">
                  <a16:creationId xmlns:a16="http://schemas.microsoft.com/office/drawing/2014/main" id="{8498E4E4-5C7D-417C-99AB-238F5EDD26A1}"/>
                </a:ext>
              </a:extLst>
            </p:cNvPr>
            <p:cNvSpPr/>
            <p:nvPr/>
          </p:nvSpPr>
          <p:spPr>
            <a:xfrm>
              <a:off x="12934552" y="10909733"/>
              <a:ext cx="2349065" cy="1920240"/>
            </a:xfrm>
            <a:prstGeom prst="rect">
              <a:avLst/>
            </a:prstGeom>
            <a:solidFill>
              <a:srgbClr val="75757A"/>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7" name="Rectangle 196">
              <a:extLst>
                <a:ext uri="{FF2B5EF4-FFF2-40B4-BE49-F238E27FC236}">
                  <a16:creationId xmlns:a16="http://schemas.microsoft.com/office/drawing/2014/main" id="{A5C0EFBF-EA99-4530-B486-9D206A18A127}"/>
                </a:ext>
              </a:extLst>
            </p:cNvPr>
            <p:cNvSpPr/>
            <p:nvPr/>
          </p:nvSpPr>
          <p:spPr>
            <a:xfrm>
              <a:off x="12934552" y="12829974"/>
              <a:ext cx="2349065" cy="1920240"/>
            </a:xfrm>
            <a:prstGeom prst="rect">
              <a:avLst/>
            </a:prstGeom>
            <a:solidFill>
              <a:srgbClr val="EBEBEB"/>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8" name="Rectangle 197">
              <a:extLst>
                <a:ext uri="{FF2B5EF4-FFF2-40B4-BE49-F238E27FC236}">
                  <a16:creationId xmlns:a16="http://schemas.microsoft.com/office/drawing/2014/main" id="{AC0499B2-5B30-4350-885D-7CBBFA6F7804}"/>
                </a:ext>
              </a:extLst>
            </p:cNvPr>
            <p:cNvSpPr/>
            <p:nvPr/>
          </p:nvSpPr>
          <p:spPr>
            <a:xfrm>
              <a:off x="12934552" y="448696"/>
              <a:ext cx="2349065" cy="1372540"/>
            </a:xfrm>
            <a:prstGeom prst="rect">
              <a:avLst/>
            </a:prstGeom>
            <a:solidFill>
              <a:srgbClr val="0078D4"/>
            </a:solidFill>
            <a:ln w="12700" cap="flat" cmpd="sng" algn="ctr">
              <a:noFill/>
              <a:prstDash val="solid"/>
              <a:miter lim="800000"/>
            </a:ln>
            <a:effectLst/>
          </p:spPr>
          <p:txBody>
            <a:bodyPr rot="0" spcFirstLastPara="0" vertOverflow="overflow" horzOverflow="overflow" vert="horz" wrap="none" lIns="109728" tIns="54864" rIns="109728" bIns="54864" numCol="1" spcCol="0" rtlCol="0" fromWordArt="0" anchor="ctr" anchorCtr="0" forceAA="0" compatLnSpc="1">
              <a:prstTxWarp prst="textNoShape">
                <a:avLst/>
              </a:prstTxWarp>
              <a:noAutofit/>
            </a:bodyPr>
            <a:lstStyle/>
            <a:p>
              <a:pPr marL="0" marR="0" lvl="0" indent="0" algn="ctr" defTabSz="1097280" eaLnBrk="1" fontAlgn="auto" latinLnBrk="0" hangingPunct="1">
                <a:lnSpc>
                  <a:spcPct val="100000"/>
                </a:lnSpc>
                <a:spcBef>
                  <a:spcPts val="0"/>
                </a:spcBef>
                <a:spcAft>
                  <a:spcPts val="0"/>
                </a:spcAft>
                <a:buClrTx/>
                <a:buSzTx/>
                <a:buFontTx/>
                <a:buNone/>
                <a:tabLst/>
                <a:defRPr/>
              </a:pPr>
              <a:endParaRPr kumimoji="0" lang="en-US" sz="2592"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9" name="TextBox 198">
              <a:extLst>
                <a:ext uri="{FF2B5EF4-FFF2-40B4-BE49-F238E27FC236}">
                  <a16:creationId xmlns:a16="http://schemas.microsoft.com/office/drawing/2014/main" id="{2DECFAC2-3225-4572-A43D-0D8EF3295314}"/>
                </a:ext>
              </a:extLst>
            </p:cNvPr>
            <p:cNvSpPr txBox="1"/>
            <p:nvPr/>
          </p:nvSpPr>
          <p:spPr>
            <a:xfrm>
              <a:off x="13078628" y="862691"/>
              <a:ext cx="2281807" cy="477270"/>
            </a:xfrm>
            <a:prstGeom prst="rect">
              <a:avLst/>
            </a:prstGeom>
            <a:noFill/>
          </p:spPr>
          <p:txBody>
            <a:bodyPr wrap="none" rtlCol="0">
              <a:spAutoFit/>
            </a:bodyPr>
            <a:lstStyle/>
            <a:p>
              <a:pPr defTabSz="1097280">
                <a:defRPr/>
              </a:pPr>
              <a:r>
                <a:rPr lang="en-US" sz="900" dirty="0">
                  <a:solidFill>
                    <a:prstClr val="white"/>
                  </a:solidFill>
                  <a:latin typeface="Segoe UI Regular" panose="020B0502040204020203" pitchFamily="34" charset="0"/>
                  <a:ea typeface="Segoe Pro" charset="0"/>
                  <a:cs typeface="Segoe UI Regular" panose="020B0502040204020203" pitchFamily="34" charset="0"/>
                </a:rPr>
                <a:t>#0078D4</a:t>
              </a:r>
            </a:p>
          </p:txBody>
        </p:sp>
        <p:sp>
          <p:nvSpPr>
            <p:cNvPr id="200" name="TextBox 199">
              <a:extLst>
                <a:ext uri="{FF2B5EF4-FFF2-40B4-BE49-F238E27FC236}">
                  <a16:creationId xmlns:a16="http://schemas.microsoft.com/office/drawing/2014/main" id="{7585EA3A-641F-4A5E-BCFC-5B3CB5F48B5B}"/>
                </a:ext>
              </a:extLst>
            </p:cNvPr>
            <p:cNvSpPr txBox="1"/>
            <p:nvPr/>
          </p:nvSpPr>
          <p:spPr>
            <a:xfrm>
              <a:off x="13078628" y="3641269"/>
              <a:ext cx="2157304" cy="763633"/>
            </a:xfrm>
            <a:prstGeom prst="rect">
              <a:avLst/>
            </a:prstGeom>
            <a:noFill/>
          </p:spPr>
          <p:txBody>
            <a:bodyPr wrap="none" rtlCol="0">
              <a:spAutoFit/>
            </a:bodyPr>
            <a:lstStyle/>
            <a:p>
              <a:pPr defTabSz="1097280">
                <a:defRPr/>
              </a:pPr>
              <a:r>
                <a:rPr lang="en-US" sz="900" dirty="0">
                  <a:solidFill>
                    <a:srgbClr val="00001E"/>
                  </a:solidFill>
                  <a:latin typeface="Segoe UI Regular" panose="020B0502040204020203" pitchFamily="34" charset="0"/>
                  <a:ea typeface="Segoe Pro" charset="0"/>
                  <a:cs typeface="Segoe UI Regular" panose="020B0502040204020203" pitchFamily="34" charset="0"/>
                </a:rPr>
                <a:t>#50E6FF</a:t>
              </a:r>
            </a:p>
            <a:p>
              <a:pPr defTabSz="1097280">
                <a:defRPr/>
              </a:pPr>
              <a:endParaRPr lang="en-US" sz="900" dirty="0">
                <a:solidFill>
                  <a:srgbClr val="00001E"/>
                </a:solidFill>
                <a:latin typeface="Segoe UI Regular" panose="020B0502040204020203" pitchFamily="34" charset="0"/>
                <a:ea typeface="Segoe Pro" charset="0"/>
                <a:cs typeface="Segoe UI Regular" panose="020B0502040204020203" pitchFamily="34" charset="0"/>
              </a:endParaRPr>
            </a:p>
          </p:txBody>
        </p:sp>
        <p:sp>
          <p:nvSpPr>
            <p:cNvPr id="201" name="TextBox 200">
              <a:extLst>
                <a:ext uri="{FF2B5EF4-FFF2-40B4-BE49-F238E27FC236}">
                  <a16:creationId xmlns:a16="http://schemas.microsoft.com/office/drawing/2014/main" id="{047C57BA-926B-4B92-B14A-C89A0F46FF57}"/>
                </a:ext>
              </a:extLst>
            </p:cNvPr>
            <p:cNvSpPr txBox="1"/>
            <p:nvPr/>
          </p:nvSpPr>
          <p:spPr>
            <a:xfrm>
              <a:off x="13078628" y="2251192"/>
              <a:ext cx="2083734" cy="477270"/>
            </a:xfrm>
            <a:prstGeom prst="rect">
              <a:avLst/>
            </a:prstGeom>
            <a:noFill/>
          </p:spPr>
          <p:txBody>
            <a:bodyPr wrap="none" rtlCol="0">
              <a:spAutoFit/>
            </a:bodyPr>
            <a:lstStyle/>
            <a:p>
              <a:pPr defTabSz="1097280">
                <a:defRPr/>
              </a:pPr>
              <a:r>
                <a:rPr lang="en-US" sz="900" dirty="0">
                  <a:solidFill>
                    <a:prstClr val="black"/>
                  </a:solidFill>
                  <a:latin typeface="Segoe UI Regular" panose="020B0502040204020203" pitchFamily="34" charset="0"/>
                  <a:ea typeface="Segoe Pro" charset="0"/>
                  <a:cs typeface="Segoe UI Regular" panose="020B0502040204020203" pitchFamily="34" charset="0"/>
                </a:rPr>
                <a:t>#FFFFFF</a:t>
              </a:r>
            </a:p>
          </p:txBody>
        </p:sp>
        <p:sp>
          <p:nvSpPr>
            <p:cNvPr id="202" name="TextBox 201">
              <a:extLst>
                <a:ext uri="{FF2B5EF4-FFF2-40B4-BE49-F238E27FC236}">
                  <a16:creationId xmlns:a16="http://schemas.microsoft.com/office/drawing/2014/main" id="{4B96307B-00F6-496F-8DA8-DB2F1B504F14}"/>
                </a:ext>
              </a:extLst>
            </p:cNvPr>
            <p:cNvSpPr txBox="1"/>
            <p:nvPr/>
          </p:nvSpPr>
          <p:spPr>
            <a:xfrm>
              <a:off x="13078628" y="6493972"/>
              <a:ext cx="2219556" cy="477270"/>
            </a:xfrm>
            <a:prstGeom prst="rect">
              <a:avLst/>
            </a:prstGeom>
            <a:noFill/>
          </p:spPr>
          <p:txBody>
            <a:bodyPr wrap="none" rtlCol="0">
              <a:spAutoFit/>
            </a:bodyPr>
            <a:lstStyle/>
            <a:p>
              <a:pPr defTabSz="1097280">
                <a:defRPr/>
              </a:pPr>
              <a:r>
                <a:rPr lang="en-US" sz="900" dirty="0">
                  <a:solidFill>
                    <a:prstClr val="white"/>
                  </a:solidFill>
                  <a:latin typeface="Segoe UI Regular" panose="020B0502040204020203" pitchFamily="34" charset="0"/>
                  <a:ea typeface="Segoe Pro" charset="0"/>
                  <a:cs typeface="Segoe UI Regular" panose="020B0502040204020203" pitchFamily="34" charset="0"/>
                </a:rPr>
                <a:t>#000000</a:t>
              </a:r>
            </a:p>
          </p:txBody>
        </p:sp>
        <p:sp>
          <p:nvSpPr>
            <p:cNvPr id="203" name="TextBox 202">
              <a:extLst>
                <a:ext uri="{FF2B5EF4-FFF2-40B4-BE49-F238E27FC236}">
                  <a16:creationId xmlns:a16="http://schemas.microsoft.com/office/drawing/2014/main" id="{2440D8EB-3407-445C-9493-DC68D81D635E}"/>
                </a:ext>
              </a:extLst>
            </p:cNvPr>
            <p:cNvSpPr txBox="1"/>
            <p:nvPr/>
          </p:nvSpPr>
          <p:spPr>
            <a:xfrm>
              <a:off x="13078628" y="9403488"/>
              <a:ext cx="2287466" cy="477270"/>
            </a:xfrm>
            <a:prstGeom prst="rect">
              <a:avLst/>
            </a:prstGeom>
            <a:noFill/>
          </p:spPr>
          <p:txBody>
            <a:bodyPr wrap="none" rtlCol="0">
              <a:spAutoFit/>
            </a:bodyPr>
            <a:lstStyle/>
            <a:p>
              <a:pPr defTabSz="1097280">
                <a:defRPr/>
              </a:pPr>
              <a:r>
                <a:rPr lang="en-US" sz="900" dirty="0">
                  <a:solidFill>
                    <a:prstClr val="white"/>
                  </a:solidFill>
                  <a:latin typeface="Segoe UI Regular" panose="020B0502040204020203" pitchFamily="34" charset="0"/>
                  <a:ea typeface="Segoe Pro" charset="0"/>
                  <a:cs typeface="Segoe UI Regular" panose="020B0502040204020203" pitchFamily="34" charset="0"/>
                </a:rPr>
                <a:t>#3C3C41</a:t>
              </a:r>
            </a:p>
          </p:txBody>
        </p:sp>
        <p:sp>
          <p:nvSpPr>
            <p:cNvPr id="204" name="TextBox 203">
              <a:extLst>
                <a:ext uri="{FF2B5EF4-FFF2-40B4-BE49-F238E27FC236}">
                  <a16:creationId xmlns:a16="http://schemas.microsoft.com/office/drawing/2014/main" id="{2A43E8EB-9DB9-4685-AFA5-12D9A2220104}"/>
                </a:ext>
              </a:extLst>
            </p:cNvPr>
            <p:cNvSpPr txBox="1"/>
            <p:nvPr/>
          </p:nvSpPr>
          <p:spPr>
            <a:xfrm>
              <a:off x="13078628" y="11205395"/>
              <a:ext cx="2259170" cy="477270"/>
            </a:xfrm>
            <a:prstGeom prst="rect">
              <a:avLst/>
            </a:prstGeom>
            <a:noFill/>
          </p:spPr>
          <p:txBody>
            <a:bodyPr wrap="none" rtlCol="0">
              <a:spAutoFit/>
            </a:bodyPr>
            <a:lstStyle/>
            <a:p>
              <a:pPr defTabSz="1097280">
                <a:defRPr/>
              </a:pPr>
              <a:r>
                <a:rPr lang="en-US" sz="900" dirty="0">
                  <a:solidFill>
                    <a:prstClr val="white"/>
                  </a:solidFill>
                  <a:latin typeface="Segoe UI Regular" panose="020B0502040204020203" pitchFamily="34" charset="0"/>
                  <a:ea typeface="Segoe Pro" charset="0"/>
                  <a:cs typeface="Segoe UI Regular" panose="020B0502040204020203" pitchFamily="34" charset="0"/>
                </a:rPr>
                <a:t>#75757A</a:t>
              </a:r>
            </a:p>
          </p:txBody>
        </p:sp>
        <p:sp>
          <p:nvSpPr>
            <p:cNvPr id="205" name="TextBox 204">
              <a:extLst>
                <a:ext uri="{FF2B5EF4-FFF2-40B4-BE49-F238E27FC236}">
                  <a16:creationId xmlns:a16="http://schemas.microsoft.com/office/drawing/2014/main" id="{4ED88B58-FD1E-45F8-8D8F-AD9EF4AEE920}"/>
                </a:ext>
              </a:extLst>
            </p:cNvPr>
            <p:cNvSpPr txBox="1"/>
            <p:nvPr/>
          </p:nvSpPr>
          <p:spPr>
            <a:xfrm>
              <a:off x="13078628" y="13101430"/>
              <a:ext cx="2202578" cy="477270"/>
            </a:xfrm>
            <a:prstGeom prst="rect">
              <a:avLst/>
            </a:prstGeom>
            <a:noFill/>
          </p:spPr>
          <p:txBody>
            <a:bodyPr wrap="none" rtlCol="0">
              <a:spAutoFit/>
            </a:bodyPr>
            <a:lstStyle/>
            <a:p>
              <a:pPr defTabSz="1097280">
                <a:defRPr/>
              </a:pPr>
              <a:r>
                <a:rPr lang="en-US" sz="900" dirty="0">
                  <a:solidFill>
                    <a:srgbClr val="00001E"/>
                  </a:solidFill>
                  <a:latin typeface="Segoe UI Regular" panose="020B0502040204020203" pitchFamily="34" charset="0"/>
                  <a:ea typeface="Segoe Pro" charset="0"/>
                  <a:cs typeface="Segoe UI Regular" panose="020B0502040204020203" pitchFamily="34" charset="0"/>
                </a:rPr>
                <a:t>#EBEBEB</a:t>
              </a:r>
            </a:p>
          </p:txBody>
        </p:sp>
      </p:grpSp>
      <p:sp>
        <p:nvSpPr>
          <p:cNvPr id="3" name="Text Placeholder 2">
            <a:extLst>
              <a:ext uri="{FF2B5EF4-FFF2-40B4-BE49-F238E27FC236}">
                <a16:creationId xmlns:a16="http://schemas.microsoft.com/office/drawing/2014/main" id="{68D9F03D-9A29-40B4-AB9C-8C94B3AED4F5}"/>
              </a:ext>
            </a:extLst>
          </p:cNvPr>
          <p:cNvSpPr>
            <a:spLocks noGrp="1"/>
          </p:cNvSpPr>
          <p:nvPr>
            <p:ph type="body" sz="quarter" idx="10"/>
          </p:nvPr>
        </p:nvSpPr>
        <p:spPr>
          <a:xfrm>
            <a:off x="395008" y="1156742"/>
            <a:ext cx="7442948" cy="692021"/>
          </a:xfrm>
        </p:spPr>
        <p:txBody>
          <a:bodyPr/>
          <a:lstStyle/>
          <a:p>
            <a:r>
              <a:rPr lang="en-US" dirty="0">
                <a:solidFill>
                  <a:schemeClr val="tx1"/>
                </a:solidFill>
              </a:rPr>
              <a:t>Benefits of </a:t>
            </a:r>
            <a:r>
              <a:rPr lang="en-US" dirty="0"/>
              <a:t>Windows Virtual Desktop</a:t>
            </a:r>
          </a:p>
        </p:txBody>
      </p:sp>
      <p:sp>
        <p:nvSpPr>
          <p:cNvPr id="90" name="Rectangle 89">
            <a:extLst>
              <a:ext uri="{FF2B5EF4-FFF2-40B4-BE49-F238E27FC236}">
                <a16:creationId xmlns:a16="http://schemas.microsoft.com/office/drawing/2014/main" id="{FB0B32CC-9968-4E84-B21B-001FB6570AD5}"/>
              </a:ext>
            </a:extLst>
          </p:cNvPr>
          <p:cNvSpPr/>
          <p:nvPr/>
        </p:nvSpPr>
        <p:spPr>
          <a:xfrm>
            <a:off x="384604" y="2438360"/>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lvl="0" algn="ctr">
              <a:spcBef>
                <a:spcPts val="200"/>
              </a:spcBef>
              <a:spcAft>
                <a:spcPts val="200"/>
              </a:spcAft>
            </a:pPr>
            <a:r>
              <a:rPr lang="en-US" sz="2000" dirty="0">
                <a:solidFill>
                  <a:srgbClr val="0069BA"/>
                </a:solidFill>
                <a:latin typeface="Segoe UI Semibold"/>
              </a:rPr>
              <a:t>Bring your own device</a:t>
            </a:r>
          </a:p>
          <a:p>
            <a:pPr lvl="0" algn="ctr"/>
            <a:r>
              <a:rPr lang="en-US" sz="1800" dirty="0">
                <a:solidFill>
                  <a:srgbClr val="000000"/>
                </a:solidFill>
              </a:rPr>
              <a:t>Remote employees can securely access company resources from their own unmanaged devices.</a:t>
            </a:r>
          </a:p>
        </p:txBody>
      </p:sp>
      <p:sp>
        <p:nvSpPr>
          <p:cNvPr id="93" name="Rectangle 92">
            <a:extLst>
              <a:ext uri="{FF2B5EF4-FFF2-40B4-BE49-F238E27FC236}">
                <a16:creationId xmlns:a16="http://schemas.microsoft.com/office/drawing/2014/main" id="{5067AE8C-EF4C-4177-9FE0-FE3F246413BD}"/>
              </a:ext>
            </a:extLst>
          </p:cNvPr>
          <p:cNvSpPr/>
          <p:nvPr/>
        </p:nvSpPr>
        <p:spPr>
          <a:xfrm>
            <a:off x="4276282" y="5929595"/>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algn="ctr">
              <a:spcBef>
                <a:spcPts val="200"/>
              </a:spcBef>
              <a:spcAft>
                <a:spcPts val="200"/>
              </a:spcAft>
            </a:pPr>
            <a:r>
              <a:rPr lang="en-US" sz="2000" dirty="0">
                <a:solidFill>
                  <a:srgbClr val="0069BA"/>
                </a:solidFill>
                <a:latin typeface="+mj-lt"/>
              </a:rPr>
              <a:t>Whitelisted access</a:t>
            </a:r>
          </a:p>
          <a:p>
            <a:pPr algn="ctr"/>
            <a:r>
              <a:rPr lang="en-US" sz="1800" dirty="0">
                <a:solidFill>
                  <a:srgbClr val="000000"/>
                </a:solidFill>
              </a:rPr>
              <a:t>Create virtual workspaces securely with Windows Virtual Desktop </a:t>
            </a:r>
          </a:p>
          <a:p>
            <a:pPr algn="ctr"/>
            <a:r>
              <a:rPr lang="en-US" sz="1800" dirty="0">
                <a:solidFill>
                  <a:srgbClr val="000000"/>
                </a:solidFill>
              </a:rPr>
              <a:t>and Azure NAT Gateway.</a:t>
            </a:r>
          </a:p>
        </p:txBody>
      </p:sp>
      <p:sp>
        <p:nvSpPr>
          <p:cNvPr id="94" name="Rectangle 93">
            <a:extLst>
              <a:ext uri="{FF2B5EF4-FFF2-40B4-BE49-F238E27FC236}">
                <a16:creationId xmlns:a16="http://schemas.microsoft.com/office/drawing/2014/main" id="{7E08B664-6418-4AEF-A7B3-8D152C689583}"/>
              </a:ext>
            </a:extLst>
          </p:cNvPr>
          <p:cNvSpPr/>
          <p:nvPr/>
        </p:nvSpPr>
        <p:spPr>
          <a:xfrm>
            <a:off x="384604" y="9420830"/>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lvl="0" algn="ctr">
              <a:spcBef>
                <a:spcPts val="200"/>
              </a:spcBef>
              <a:spcAft>
                <a:spcPts val="200"/>
              </a:spcAft>
            </a:pPr>
            <a:r>
              <a:rPr lang="en-US" sz="2000" dirty="0">
                <a:solidFill>
                  <a:srgbClr val="0069BA"/>
                </a:solidFill>
                <a:latin typeface="Segoe UI Semibold"/>
              </a:rPr>
              <a:t>No VPN slowdown</a:t>
            </a:r>
          </a:p>
          <a:p>
            <a:pPr lvl="0" algn="ctr"/>
            <a:r>
              <a:rPr lang="en-US" sz="1800" dirty="0">
                <a:solidFill>
                  <a:srgbClr val="000000"/>
                </a:solidFill>
              </a:rPr>
              <a:t>By migrating to Windows Virtual Desktop on Azure, you gain </a:t>
            </a:r>
          </a:p>
          <a:p>
            <a:pPr lvl="0" algn="ctr"/>
            <a:r>
              <a:rPr lang="en-US" sz="1800" dirty="0">
                <a:solidFill>
                  <a:srgbClr val="000000"/>
                </a:solidFill>
              </a:rPr>
              <a:t>more scalability for crisis events.</a:t>
            </a:r>
          </a:p>
        </p:txBody>
      </p:sp>
      <p:sp>
        <p:nvSpPr>
          <p:cNvPr id="95" name="Rectangle 94">
            <a:extLst>
              <a:ext uri="{FF2B5EF4-FFF2-40B4-BE49-F238E27FC236}">
                <a16:creationId xmlns:a16="http://schemas.microsoft.com/office/drawing/2014/main" id="{6094B019-7700-4BFC-928E-A32CFE04362F}"/>
              </a:ext>
            </a:extLst>
          </p:cNvPr>
          <p:cNvSpPr/>
          <p:nvPr/>
        </p:nvSpPr>
        <p:spPr>
          <a:xfrm>
            <a:off x="4276282" y="9420830"/>
            <a:ext cx="3572291" cy="3297167"/>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371600" rtlCol="0" anchor="t" anchorCtr="0"/>
          <a:lstStyle/>
          <a:p>
            <a:pPr algn="ctr">
              <a:spcBef>
                <a:spcPts val="200"/>
              </a:spcBef>
              <a:spcAft>
                <a:spcPts val="200"/>
              </a:spcAft>
            </a:pPr>
            <a:r>
              <a:rPr lang="en-US" sz="2000" dirty="0">
                <a:solidFill>
                  <a:srgbClr val="0069BA"/>
                </a:solidFill>
                <a:latin typeface="+mj-lt"/>
              </a:rPr>
              <a:t>Working remotely</a:t>
            </a:r>
          </a:p>
          <a:p>
            <a:pPr algn="ctr"/>
            <a:r>
              <a:rPr lang="en-US" sz="1800" dirty="0">
                <a:solidFill>
                  <a:srgbClr val="000000"/>
                </a:solidFill>
              </a:rPr>
              <a:t>Windows Virtual Desktop allows </a:t>
            </a:r>
          </a:p>
          <a:p>
            <a:pPr algn="ctr"/>
            <a:r>
              <a:rPr lang="en-US" sz="1800" dirty="0">
                <a:solidFill>
                  <a:srgbClr val="000000"/>
                </a:solidFill>
              </a:rPr>
              <a:t>you to easily work from home.</a:t>
            </a:r>
          </a:p>
        </p:txBody>
      </p:sp>
      <p:sp>
        <p:nvSpPr>
          <p:cNvPr id="2" name="TextBox 1">
            <a:extLst>
              <a:ext uri="{FF2B5EF4-FFF2-40B4-BE49-F238E27FC236}">
                <a16:creationId xmlns:a16="http://schemas.microsoft.com/office/drawing/2014/main" id="{222A7DF9-EF36-4369-A1CE-07555C2F88FF}"/>
              </a:ext>
            </a:extLst>
          </p:cNvPr>
          <p:cNvSpPr txBox="1"/>
          <p:nvPr/>
        </p:nvSpPr>
        <p:spPr>
          <a:xfrm>
            <a:off x="575104" y="2641560"/>
            <a:ext cx="165109" cy="492443"/>
          </a:xfrm>
          <a:prstGeom prst="rect">
            <a:avLst/>
          </a:prstGeom>
          <a:noFill/>
        </p:spPr>
        <p:txBody>
          <a:bodyPr wrap="none" lIns="0" tIns="0" rIns="0" bIns="0" rtlCol="0">
            <a:spAutoFit/>
          </a:bodyPr>
          <a:lstStyle/>
          <a:p>
            <a:pPr algn="ctr"/>
            <a:r>
              <a:rPr lang="en-US" sz="3200" dirty="0">
                <a:solidFill>
                  <a:schemeClr val="accent1"/>
                </a:solidFill>
                <a:latin typeface="+mj-lt"/>
              </a:rPr>
              <a:t>1</a:t>
            </a:r>
          </a:p>
        </p:txBody>
      </p:sp>
      <p:sp>
        <p:nvSpPr>
          <p:cNvPr id="71" name="TextBox 70">
            <a:extLst>
              <a:ext uri="{FF2B5EF4-FFF2-40B4-BE49-F238E27FC236}">
                <a16:creationId xmlns:a16="http://schemas.microsoft.com/office/drawing/2014/main" id="{1C9EDD0B-14CC-41C2-B82D-5F41814F8768}"/>
              </a:ext>
            </a:extLst>
          </p:cNvPr>
          <p:cNvSpPr txBox="1"/>
          <p:nvPr/>
        </p:nvSpPr>
        <p:spPr>
          <a:xfrm>
            <a:off x="4466782" y="2641560"/>
            <a:ext cx="227626" cy="492443"/>
          </a:xfrm>
          <a:prstGeom prst="rect">
            <a:avLst/>
          </a:prstGeom>
          <a:noFill/>
        </p:spPr>
        <p:txBody>
          <a:bodyPr wrap="none" lIns="0" tIns="0" rIns="0" bIns="0" rtlCol="0">
            <a:spAutoFit/>
          </a:bodyPr>
          <a:lstStyle/>
          <a:p>
            <a:pPr algn="ctr"/>
            <a:r>
              <a:rPr lang="en-US" sz="3200" dirty="0">
                <a:solidFill>
                  <a:schemeClr val="accent1"/>
                </a:solidFill>
                <a:latin typeface="+mj-lt"/>
              </a:rPr>
              <a:t>2</a:t>
            </a:r>
          </a:p>
        </p:txBody>
      </p:sp>
      <p:sp>
        <p:nvSpPr>
          <p:cNvPr id="72" name="TextBox 71">
            <a:extLst>
              <a:ext uri="{FF2B5EF4-FFF2-40B4-BE49-F238E27FC236}">
                <a16:creationId xmlns:a16="http://schemas.microsoft.com/office/drawing/2014/main" id="{99F93344-DC31-4BE6-B436-E7B3A103C8BB}"/>
              </a:ext>
            </a:extLst>
          </p:cNvPr>
          <p:cNvSpPr txBox="1"/>
          <p:nvPr/>
        </p:nvSpPr>
        <p:spPr>
          <a:xfrm>
            <a:off x="575104" y="6135621"/>
            <a:ext cx="227626" cy="492443"/>
          </a:xfrm>
          <a:prstGeom prst="rect">
            <a:avLst/>
          </a:prstGeom>
          <a:noFill/>
        </p:spPr>
        <p:txBody>
          <a:bodyPr wrap="none" lIns="0" tIns="0" rIns="0" bIns="0" rtlCol="0">
            <a:spAutoFit/>
          </a:bodyPr>
          <a:lstStyle/>
          <a:p>
            <a:pPr algn="ctr"/>
            <a:r>
              <a:rPr lang="en-US" sz="3200" dirty="0">
                <a:solidFill>
                  <a:schemeClr val="accent1"/>
                </a:solidFill>
                <a:latin typeface="+mj-lt"/>
              </a:rPr>
              <a:t>3</a:t>
            </a:r>
          </a:p>
        </p:txBody>
      </p:sp>
      <p:sp>
        <p:nvSpPr>
          <p:cNvPr id="73" name="TextBox 72">
            <a:extLst>
              <a:ext uri="{FF2B5EF4-FFF2-40B4-BE49-F238E27FC236}">
                <a16:creationId xmlns:a16="http://schemas.microsoft.com/office/drawing/2014/main" id="{CFDD39AE-EC30-433C-9F04-8B9C8DCD2496}"/>
              </a:ext>
            </a:extLst>
          </p:cNvPr>
          <p:cNvSpPr txBox="1"/>
          <p:nvPr/>
        </p:nvSpPr>
        <p:spPr>
          <a:xfrm>
            <a:off x="4466782" y="6132795"/>
            <a:ext cx="237244" cy="492443"/>
          </a:xfrm>
          <a:prstGeom prst="rect">
            <a:avLst/>
          </a:prstGeom>
          <a:noFill/>
        </p:spPr>
        <p:txBody>
          <a:bodyPr wrap="none" lIns="0" tIns="0" rIns="0" bIns="0" rtlCol="0">
            <a:spAutoFit/>
          </a:bodyPr>
          <a:lstStyle/>
          <a:p>
            <a:pPr algn="ctr"/>
            <a:r>
              <a:rPr lang="en-US" sz="3200" dirty="0">
                <a:solidFill>
                  <a:schemeClr val="accent1"/>
                </a:solidFill>
                <a:latin typeface="+mj-lt"/>
              </a:rPr>
              <a:t>4</a:t>
            </a:r>
          </a:p>
        </p:txBody>
      </p:sp>
      <p:sp>
        <p:nvSpPr>
          <p:cNvPr id="76" name="TextBox 75">
            <a:extLst>
              <a:ext uri="{FF2B5EF4-FFF2-40B4-BE49-F238E27FC236}">
                <a16:creationId xmlns:a16="http://schemas.microsoft.com/office/drawing/2014/main" id="{17B43936-55ED-42CD-9EB2-D6E908CC5EC1}"/>
              </a:ext>
            </a:extLst>
          </p:cNvPr>
          <p:cNvSpPr txBox="1"/>
          <p:nvPr/>
        </p:nvSpPr>
        <p:spPr>
          <a:xfrm>
            <a:off x="575104" y="9624030"/>
            <a:ext cx="227626" cy="492443"/>
          </a:xfrm>
          <a:prstGeom prst="rect">
            <a:avLst/>
          </a:prstGeom>
          <a:noFill/>
        </p:spPr>
        <p:txBody>
          <a:bodyPr wrap="none" lIns="0" tIns="0" rIns="0" bIns="0" rtlCol="0">
            <a:spAutoFit/>
          </a:bodyPr>
          <a:lstStyle/>
          <a:p>
            <a:pPr algn="ctr"/>
            <a:r>
              <a:rPr lang="en-US" sz="3200" dirty="0">
                <a:solidFill>
                  <a:schemeClr val="accent1"/>
                </a:solidFill>
                <a:latin typeface="+mj-lt"/>
              </a:rPr>
              <a:t>5</a:t>
            </a:r>
          </a:p>
        </p:txBody>
      </p:sp>
      <p:sp>
        <p:nvSpPr>
          <p:cNvPr id="77" name="TextBox 76">
            <a:extLst>
              <a:ext uri="{FF2B5EF4-FFF2-40B4-BE49-F238E27FC236}">
                <a16:creationId xmlns:a16="http://schemas.microsoft.com/office/drawing/2014/main" id="{8F5512C1-4D7D-405E-B14C-EDC8D24E75F8}"/>
              </a:ext>
            </a:extLst>
          </p:cNvPr>
          <p:cNvSpPr txBox="1"/>
          <p:nvPr/>
        </p:nvSpPr>
        <p:spPr>
          <a:xfrm>
            <a:off x="4466782" y="9624030"/>
            <a:ext cx="229229" cy="492443"/>
          </a:xfrm>
          <a:prstGeom prst="rect">
            <a:avLst/>
          </a:prstGeom>
          <a:noFill/>
        </p:spPr>
        <p:txBody>
          <a:bodyPr wrap="none" lIns="0" tIns="0" rIns="0" bIns="0" rtlCol="0">
            <a:spAutoFit/>
          </a:bodyPr>
          <a:lstStyle/>
          <a:p>
            <a:pPr algn="ctr"/>
            <a:r>
              <a:rPr lang="en-US" sz="3200" dirty="0">
                <a:solidFill>
                  <a:schemeClr val="accent1"/>
                </a:solidFill>
                <a:latin typeface="+mj-lt"/>
              </a:rPr>
              <a:t>6</a:t>
            </a:r>
          </a:p>
        </p:txBody>
      </p:sp>
      <p:pic>
        <p:nvPicPr>
          <p:cNvPr id="103" name="Picture 102" descr="A picture containing drawing&#10;&#10;Description automatically generated">
            <a:extLst>
              <a:ext uri="{FF2B5EF4-FFF2-40B4-BE49-F238E27FC236}">
                <a16:creationId xmlns:a16="http://schemas.microsoft.com/office/drawing/2014/main" id="{5625A99D-4100-4CEA-88FA-E8F37958B14D}"/>
              </a:ext>
            </a:extLst>
          </p:cNvPr>
          <p:cNvPicPr>
            <a:picLocks noChangeAspect="1"/>
          </p:cNvPicPr>
          <p:nvPr/>
        </p:nvPicPr>
        <p:blipFill>
          <a:blip r:embed="R2adfce43b8d343a3"/>
          <a:stretch>
            <a:fillRect/>
          </a:stretch>
        </p:blipFill>
        <p:spPr>
          <a:xfrm>
            <a:off x="48588" y="46566"/>
            <a:ext cx="2976564" cy="984522"/>
          </a:xfrm>
          <a:prstGeom prst="rect">
            <a:avLst/>
          </a:prstGeom>
        </p:spPr>
      </p:pic>
      <p:pic>
        <p:nvPicPr>
          <p:cNvPr id="67" name="Picture 66">
            <a:extLst>
              <a:ext uri="{FF2B5EF4-FFF2-40B4-BE49-F238E27FC236}">
                <a16:creationId xmlns:a16="http://schemas.microsoft.com/office/drawing/2014/main" id="{2D6B1765-93E3-44FF-8909-B648345EB3D9}"/>
              </a:ext>
            </a:extLst>
          </p:cNvPr>
          <p:cNvPicPr>
            <a:picLocks noChangeAspect="1"/>
          </p:cNvPicPr>
          <p:nvPr/>
        </p:nvPicPr>
        <p:blipFill>
          <a:blip r:embed="R1687a3f6e92c4ee3"/>
          <a:stretch>
            <a:fillRect/>
          </a:stretch>
        </p:blipFill>
        <p:spPr>
          <a:xfrm>
            <a:off x="1869229" y="2894289"/>
            <a:ext cx="564765" cy="564765"/>
          </a:xfrm>
          <a:prstGeom prst="rect">
            <a:avLst/>
          </a:prstGeom>
        </p:spPr>
      </p:pic>
      <p:pic>
        <p:nvPicPr>
          <p:cNvPr id="68" name="Picture 67">
            <a:extLst>
              <a:ext uri="{FF2B5EF4-FFF2-40B4-BE49-F238E27FC236}">
                <a16:creationId xmlns:a16="http://schemas.microsoft.com/office/drawing/2014/main" id="{36C088F0-03FC-420B-B595-8A2DDC36B169}"/>
              </a:ext>
            </a:extLst>
          </p:cNvPr>
          <p:cNvPicPr>
            <a:picLocks noChangeAspect="1"/>
          </p:cNvPicPr>
          <p:nvPr/>
        </p:nvPicPr>
        <p:blipFill>
          <a:blip r:embed="R53ddcf3989a74e68"/>
          <a:stretch>
            <a:fillRect/>
          </a:stretch>
        </p:blipFill>
        <p:spPr>
          <a:xfrm>
            <a:off x="5801220" y="6350338"/>
            <a:ext cx="516343" cy="871067"/>
          </a:xfrm>
          <a:prstGeom prst="rect">
            <a:avLst/>
          </a:prstGeom>
        </p:spPr>
      </p:pic>
      <p:pic>
        <p:nvPicPr>
          <p:cNvPr id="69" name="Picture 68">
            <a:extLst>
              <a:ext uri="{FF2B5EF4-FFF2-40B4-BE49-F238E27FC236}">
                <a16:creationId xmlns:a16="http://schemas.microsoft.com/office/drawing/2014/main" id="{BBAAAE79-50C4-468C-B5DE-CC41315A26F6}"/>
              </a:ext>
            </a:extLst>
          </p:cNvPr>
          <p:cNvPicPr>
            <a:picLocks noChangeAspect="1"/>
          </p:cNvPicPr>
          <p:nvPr/>
        </p:nvPicPr>
        <p:blipFill>
          <a:blip r:embed="Ra64430f87907439e"/>
          <a:stretch>
            <a:fillRect/>
          </a:stretch>
        </p:blipFill>
        <p:spPr>
          <a:xfrm>
            <a:off x="1775740" y="9865519"/>
            <a:ext cx="751742" cy="625001"/>
          </a:xfrm>
          <a:prstGeom prst="rect">
            <a:avLst/>
          </a:prstGeom>
        </p:spPr>
      </p:pic>
      <p:pic>
        <p:nvPicPr>
          <p:cNvPr id="70" name="Picture 69">
            <a:extLst>
              <a:ext uri="{FF2B5EF4-FFF2-40B4-BE49-F238E27FC236}">
                <a16:creationId xmlns:a16="http://schemas.microsoft.com/office/drawing/2014/main" id="{5CA94D61-B2C1-44F5-85D0-A2A32A64CECC}"/>
              </a:ext>
            </a:extLst>
          </p:cNvPr>
          <p:cNvPicPr>
            <a:picLocks noChangeAspect="1"/>
          </p:cNvPicPr>
          <p:nvPr/>
        </p:nvPicPr>
        <p:blipFill>
          <a:blip r:embed="Re407e1a4f978444c"/>
          <a:stretch>
            <a:fillRect/>
          </a:stretch>
        </p:blipFill>
        <p:spPr>
          <a:xfrm>
            <a:off x="5702231" y="9926699"/>
            <a:ext cx="751629" cy="564031"/>
          </a:xfrm>
          <a:prstGeom prst="rect">
            <a:avLst/>
          </a:prstGeom>
        </p:spPr>
      </p:pic>
    </p:spTree>
    <p:extLst>
      <p:ext uri="{BB962C8B-B14F-4D97-AF65-F5344CB8AC3E}">
        <p14:creationId xmlns:p14="http://schemas.microsoft.com/office/powerpoint/2010/main" val="39334864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195" name="Table 10">
            <a:extLst>
              <a:ext uri="{FF2B5EF4-FFF2-40B4-BE49-F238E27FC236}">
                <a16:creationId xmlns:a16="http://schemas.microsoft.com/office/drawing/2014/main" id="{F9821BCE-3191-4E42-A441-F9C96133B1E4}"/>
              </a:ext>
            </a:extLst>
          </p:cNvPr>
          <p:cNvGraphicFramePr>
            <a:graphicFrameLocks noGrp="1"/>
          </p:cNvGraphicFramePr>
          <p:nvPr>
            <p:extLst>
              <p:ext uri="{D42A27DB-BD31-4B8C-83A1-F6EECF244321}">
                <p14:modId xmlns:p14="http://schemas.microsoft.com/office/powerpoint/2010/main" val="670475058"/>
              </p:ext>
            </p:extLst>
          </p:nvPr>
        </p:nvGraphicFramePr>
        <p:xfrm>
          <a:off x="375425" y="7844242"/>
          <a:ext cx="7046259" cy="2024601"/>
        </p:xfrm>
        <a:graphic>
          <a:graphicData uri="http://schemas.openxmlformats.org/drawingml/2006/table">
            <a:tbl>
              <a:tblPr firstRow="1" bandRow="1">
                <a:tableStyleId>{5C22544A-7EE6-4342-B048-85BDC9FD1C3A}</a:tableStyleId>
              </a:tblPr>
              <a:tblGrid>
                <a:gridCol w="2011202">
                  <a:extLst>
                    <a:ext uri="{9D8B030D-6E8A-4147-A177-3AD203B41FA5}">
                      <a16:colId xmlns:a16="http://schemas.microsoft.com/office/drawing/2014/main" val="152686706"/>
                    </a:ext>
                  </a:extLst>
                </a:gridCol>
                <a:gridCol w="1912323">
                  <a:extLst>
                    <a:ext uri="{9D8B030D-6E8A-4147-A177-3AD203B41FA5}">
                      <a16:colId xmlns:a16="http://schemas.microsoft.com/office/drawing/2014/main" val="3849479383"/>
                    </a:ext>
                  </a:extLst>
                </a:gridCol>
                <a:gridCol w="3122734">
                  <a:extLst>
                    <a:ext uri="{9D8B030D-6E8A-4147-A177-3AD203B41FA5}">
                      <a16:colId xmlns:a16="http://schemas.microsoft.com/office/drawing/2014/main" val="1782049242"/>
                    </a:ext>
                  </a:extLst>
                </a:gridCol>
              </a:tblGrid>
              <a:tr h="2024601">
                <a:tc>
                  <a:txBody>
                    <a:bodyPr/>
                    <a:lstStyle/>
                    <a:p>
                      <a:pPr marL="0" marR="0" lvl="0" indent="0" algn="ctr" defTabSz="914367" rtl="0" eaLnBrk="1" fontAlgn="auto" latinLnBrk="0" hangingPunct="1">
                        <a:lnSpc>
                          <a:spcPct val="100000"/>
                        </a:lnSpc>
                        <a:spcBef>
                          <a:spcPts val="8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With diverse devices and a disparate workforce, it’s sometimes safer to separate applications from device</a:t>
                      </a:r>
                    </a:p>
                  </a:txBody>
                  <a:tcPr marL="0">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36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mn-ea"/>
                          <a:cs typeface="+mn-cs"/>
                        </a:rPr>
                        <a:t>Matching, workstyles, devices and platforms can be confusing</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367" rtl="0" eaLnBrk="1" fontAlgn="auto" latinLnBrk="0" hangingPunct="1">
                        <a:lnSpc>
                          <a:spcPct val="100000"/>
                        </a:lnSpc>
                        <a:spcBef>
                          <a:spcPts val="80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Segoe UI"/>
                        <a:ea typeface="+mn-ea"/>
                        <a:cs typeface="+mn-cs"/>
                      </a:endParaRPr>
                    </a:p>
                  </a:txBody>
                  <a:tcP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03478726"/>
                  </a:ext>
                </a:extLst>
              </a:tr>
            </a:tbl>
          </a:graphicData>
        </a:graphic>
      </p:graphicFrame>
      <p:pic>
        <p:nvPicPr>
          <p:cNvPr id="659" name="Picture 658" descr="A picture containing drawing&#10;&#10;Description automatically generated">
            <a:extLst>
              <a:ext uri="{FF2B5EF4-FFF2-40B4-BE49-F238E27FC236}">
                <a16:creationId xmlns:a16="http://schemas.microsoft.com/office/drawing/2014/main" id="{1E3A3B22-6206-4F7C-9E9A-BC99AFF714E4}"/>
              </a:ext>
            </a:extLst>
          </p:cNvPr>
          <p:cNvPicPr>
            <a:picLocks noChangeAspect="1"/>
          </p:cNvPicPr>
          <p:nvPr/>
        </p:nvPicPr>
        <p:blipFill>
          <a:blip r:embed="Rc4d9f0ce08ab42fc"/>
          <a:stretch>
            <a:fillRect/>
          </a:stretch>
        </p:blipFill>
        <p:spPr>
          <a:xfrm>
            <a:off x="58542" y="46674"/>
            <a:ext cx="2970049" cy="982367"/>
          </a:xfrm>
          <a:prstGeom prst="rect">
            <a:avLst/>
          </a:prstGeom>
        </p:spPr>
      </p:pic>
      <p:graphicFrame>
        <p:nvGraphicFramePr>
          <p:cNvPr id="10" name="Table 10">
            <a:extLst>
              <a:ext uri="{FF2B5EF4-FFF2-40B4-BE49-F238E27FC236}">
                <a16:creationId xmlns:a16="http://schemas.microsoft.com/office/drawing/2014/main" id="{DF2C3860-E7B7-4DDC-A435-DEA06BCDE77D}"/>
              </a:ext>
            </a:extLst>
          </p:cNvPr>
          <p:cNvGraphicFramePr>
            <a:graphicFrameLocks noGrp="1"/>
          </p:cNvGraphicFramePr>
          <p:nvPr>
            <p:extLst>
              <p:ext uri="{D42A27DB-BD31-4B8C-83A1-F6EECF244321}">
                <p14:modId xmlns:p14="http://schemas.microsoft.com/office/powerpoint/2010/main" val="1189505659"/>
              </p:ext>
            </p:extLst>
          </p:nvPr>
        </p:nvGraphicFramePr>
        <p:xfrm>
          <a:off x="375425" y="3517179"/>
          <a:ext cx="7046259" cy="1820763"/>
        </p:xfrm>
        <a:graphic>
          <a:graphicData uri="http://schemas.openxmlformats.org/drawingml/2006/table">
            <a:tbl>
              <a:tblPr firstRow="1" bandRow="1">
                <a:tableStyleId>{5C22544A-7EE6-4342-B048-85BDC9FD1C3A}</a:tableStyleId>
              </a:tblPr>
              <a:tblGrid>
                <a:gridCol w="1999475">
                  <a:extLst>
                    <a:ext uri="{9D8B030D-6E8A-4147-A177-3AD203B41FA5}">
                      <a16:colId xmlns:a16="http://schemas.microsoft.com/office/drawing/2014/main" val="152686706"/>
                    </a:ext>
                  </a:extLst>
                </a:gridCol>
                <a:gridCol w="2523392">
                  <a:extLst>
                    <a:ext uri="{9D8B030D-6E8A-4147-A177-3AD203B41FA5}">
                      <a16:colId xmlns:a16="http://schemas.microsoft.com/office/drawing/2014/main" val="3849479383"/>
                    </a:ext>
                  </a:extLst>
                </a:gridCol>
                <a:gridCol w="2523392">
                  <a:extLst>
                    <a:ext uri="{9D8B030D-6E8A-4147-A177-3AD203B41FA5}">
                      <a16:colId xmlns:a16="http://schemas.microsoft.com/office/drawing/2014/main" val="1782049242"/>
                    </a:ext>
                  </a:extLst>
                </a:gridCol>
              </a:tblGrid>
              <a:tr h="1820763">
                <a:tc>
                  <a:txBody>
                    <a:bodyPr/>
                    <a:lstStyle/>
                    <a:p>
                      <a:pPr marL="0" marR="0" lvl="0" indent="0" algn="ctr" defTabSz="2536744" rtl="0" eaLnBrk="1" fontAlgn="auto" latinLnBrk="0" hangingPunct="1">
                        <a:lnSpc>
                          <a:spcPct val="100000"/>
                        </a:lnSpc>
                        <a:spcBef>
                          <a:spcPts val="0"/>
                        </a:spcBef>
                        <a:spcAft>
                          <a:spcPts val="0"/>
                        </a:spcAft>
                        <a:buClrTx/>
                        <a:buSzTx/>
                        <a:buFontTx/>
                        <a:buNone/>
                        <a:tabLst/>
                        <a:defRPr/>
                      </a:pPr>
                      <a:r>
                        <a:rPr lang="en-US" sz="1400" b="1" kern="1200" dirty="0">
                          <a:solidFill>
                            <a:schemeClr val="accent1"/>
                          </a:solidFill>
                          <a:latin typeface="+mj-lt"/>
                          <a:ea typeface="+mn-ea"/>
                          <a:cs typeface="+mn-cs"/>
                        </a:rPr>
                        <a:t>Wherever</a:t>
                      </a:r>
                      <a:br>
                        <a:rPr lang="en-US" sz="1400" b="0" dirty="0">
                          <a:solidFill>
                            <a:schemeClr val="tx1"/>
                          </a:solidFill>
                        </a:rPr>
                      </a:br>
                      <a:r>
                        <a:rPr lang="en-US" sz="1400" b="0" dirty="0">
                          <a:solidFill>
                            <a:schemeClr val="tx1"/>
                          </a:solidFill>
                        </a:rPr>
                        <a:t>they are…</a:t>
                      </a:r>
                    </a:p>
                  </a:txBody>
                  <a:tcPr marL="0" marT="182880">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2536744"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and </a:t>
                      </a:r>
                      <a:r>
                        <a:rPr lang="en-US" sz="1400" b="1" kern="1200" dirty="0">
                          <a:solidFill>
                            <a:schemeClr val="accent1"/>
                          </a:solidFill>
                          <a:latin typeface="+mj-lt"/>
                          <a:ea typeface="+mn-ea"/>
                          <a:cs typeface="+mn-cs"/>
                        </a:rPr>
                        <a:t>whatever device</a:t>
                      </a:r>
                      <a:br>
                        <a:rPr lang="en-US" sz="1400" b="0" kern="1200" dirty="0">
                          <a:solidFill>
                            <a:schemeClr val="tx1"/>
                          </a:solidFill>
                          <a:latin typeface="+mn-lt"/>
                          <a:ea typeface="+mn-ea"/>
                          <a:cs typeface="+mn-cs"/>
                        </a:rPr>
                      </a:br>
                      <a:r>
                        <a:rPr lang="en-US" sz="1400" b="0" dirty="0">
                          <a:solidFill>
                            <a:schemeClr val="tx1"/>
                          </a:solidFill>
                        </a:rPr>
                        <a:t>they use…</a:t>
                      </a:r>
                    </a:p>
                  </a:txBody>
                  <a:tcPr marT="18288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0" dirty="0">
                          <a:solidFill>
                            <a:schemeClr val="tx1"/>
                          </a:solidFill>
                        </a:rPr>
                        <a:t>they have </a:t>
                      </a:r>
                      <a:r>
                        <a:rPr lang="en-US" sz="1400" b="1" dirty="0">
                          <a:solidFill>
                            <a:schemeClr val="accent1"/>
                          </a:solidFill>
                          <a:latin typeface="+mj-lt"/>
                        </a:rPr>
                        <a:t>access</a:t>
                      </a:r>
                      <a:r>
                        <a:rPr lang="en-US" sz="1400" b="0" dirty="0">
                          <a:solidFill>
                            <a:schemeClr val="tx1"/>
                          </a:solidFill>
                        </a:rPr>
                        <a:t> to the </a:t>
                      </a:r>
                    </a:p>
                    <a:p>
                      <a:pPr algn="ctr"/>
                      <a:r>
                        <a:rPr lang="en-US" sz="1400" b="1" dirty="0">
                          <a:solidFill>
                            <a:schemeClr val="accent1"/>
                          </a:solidFill>
                          <a:latin typeface="+mj-lt"/>
                        </a:rPr>
                        <a:t>apps</a:t>
                      </a:r>
                      <a:r>
                        <a:rPr lang="en-US" sz="1400" b="0" dirty="0">
                          <a:solidFill>
                            <a:schemeClr val="tx1"/>
                          </a:solidFill>
                        </a:rPr>
                        <a:t> they need…</a:t>
                      </a:r>
                    </a:p>
                  </a:txBody>
                  <a:tcPr marT="182880">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3478726"/>
                  </a:ext>
                </a:extLst>
              </a:tr>
            </a:tbl>
          </a:graphicData>
        </a:graphic>
      </p:graphicFrame>
      <p:grpSp>
        <p:nvGrpSpPr>
          <p:cNvPr id="211" name="Group 210">
            <a:extLst>
              <a:ext uri="{FF2B5EF4-FFF2-40B4-BE49-F238E27FC236}">
                <a16:creationId xmlns:a16="http://schemas.microsoft.com/office/drawing/2014/main" id="{711E0F5D-1446-4DCC-B967-CD90A12F79BD}"/>
              </a:ext>
            </a:extLst>
          </p:cNvPr>
          <p:cNvGrpSpPr/>
          <p:nvPr/>
        </p:nvGrpSpPr>
        <p:grpSpPr>
          <a:xfrm>
            <a:off x="664764" y="4367421"/>
            <a:ext cx="5893075" cy="756192"/>
            <a:chOff x="664764" y="4500771"/>
            <a:chExt cx="5893075" cy="756192"/>
          </a:xfrm>
        </p:grpSpPr>
        <p:grpSp>
          <p:nvGrpSpPr>
            <p:cNvPr id="118" name="Group 117">
              <a:extLst>
                <a:ext uri="{FF2B5EF4-FFF2-40B4-BE49-F238E27FC236}">
                  <a16:creationId xmlns:a16="http://schemas.microsoft.com/office/drawing/2014/main" id="{36640E18-4F9A-47C3-B4F2-3B35C396682E}"/>
                </a:ext>
              </a:extLst>
            </p:cNvPr>
            <p:cNvGrpSpPr/>
            <p:nvPr/>
          </p:nvGrpSpPr>
          <p:grpSpPr>
            <a:xfrm>
              <a:off x="664764" y="4587907"/>
              <a:ext cx="1211116" cy="642924"/>
              <a:chOff x="-1533524" y="4282565"/>
              <a:chExt cx="1211116" cy="642924"/>
            </a:xfrm>
          </p:grpSpPr>
          <p:grpSp>
            <p:nvGrpSpPr>
              <p:cNvPr id="409" name="Group 164" descr="access, cloud">
                <a:extLst>
                  <a:ext uri="{FF2B5EF4-FFF2-40B4-BE49-F238E27FC236}">
                    <a16:creationId xmlns:a16="http://schemas.microsoft.com/office/drawing/2014/main" id="{9EE84D5D-0ED9-440E-89D4-7D4E1A221B45}"/>
                  </a:ext>
                </a:extLst>
              </p:cNvPr>
              <p:cNvGrpSpPr>
                <a:grpSpLocks noChangeAspect="1"/>
              </p:cNvGrpSpPr>
              <p:nvPr/>
            </p:nvGrpSpPr>
            <p:grpSpPr bwMode="auto">
              <a:xfrm>
                <a:off x="-1533524" y="4282565"/>
                <a:ext cx="636980" cy="636980"/>
                <a:chOff x="2821" y="3067"/>
                <a:chExt cx="258" cy="258"/>
              </a:xfrm>
            </p:grpSpPr>
            <p:sp>
              <p:nvSpPr>
                <p:cNvPr id="410" name="AutoShape 163">
                  <a:extLst>
                    <a:ext uri="{FF2B5EF4-FFF2-40B4-BE49-F238E27FC236}">
                      <a16:creationId xmlns:a16="http://schemas.microsoft.com/office/drawing/2014/main" id="{13453CD0-35DE-4674-A6D7-677A8638514F}"/>
                    </a:ext>
                  </a:extLst>
                </p:cNvPr>
                <p:cNvSpPr>
                  <a:spLocks noChangeAspect="1" noChangeArrowheads="1" noTextEdit="1"/>
                </p:cNvSpPr>
                <p:nvPr/>
              </p:nvSpPr>
              <p:spPr bwMode="auto">
                <a:xfrm>
                  <a:off x="2821" y="3067"/>
                  <a:ext cx="25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1" name="Oval 165">
                  <a:extLst>
                    <a:ext uri="{FF2B5EF4-FFF2-40B4-BE49-F238E27FC236}">
                      <a16:creationId xmlns:a16="http://schemas.microsoft.com/office/drawing/2014/main" id="{85FB7C91-4957-4822-981E-79F864BD871A}"/>
                    </a:ext>
                  </a:extLst>
                </p:cNvPr>
                <p:cNvSpPr>
                  <a:spLocks noChangeArrowheads="1"/>
                </p:cNvSpPr>
                <p:nvPr/>
              </p:nvSpPr>
              <p:spPr bwMode="auto">
                <a:xfrm>
                  <a:off x="2981" y="3107"/>
                  <a:ext cx="48" cy="49"/>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2" name="Freeform 166">
                  <a:extLst>
                    <a:ext uri="{FF2B5EF4-FFF2-40B4-BE49-F238E27FC236}">
                      <a16:creationId xmlns:a16="http://schemas.microsoft.com/office/drawing/2014/main" id="{F17382B5-E979-403C-A8E7-B7A96694F6BE}"/>
                    </a:ext>
                  </a:extLst>
                </p:cNvPr>
                <p:cNvSpPr>
                  <a:spLocks/>
                </p:cNvSpPr>
                <p:nvPr/>
              </p:nvSpPr>
              <p:spPr bwMode="auto">
                <a:xfrm>
                  <a:off x="2974" y="3138"/>
                  <a:ext cx="81" cy="18"/>
                </a:xfrm>
                <a:custGeom>
                  <a:avLst/>
                  <a:gdLst>
                    <a:gd name="T0" fmla="*/ 53 w 60"/>
                    <a:gd name="T1" fmla="*/ 13 h 13"/>
                    <a:gd name="T2" fmla="*/ 7 w 60"/>
                    <a:gd name="T3" fmla="*/ 13 h 13"/>
                    <a:gd name="T4" fmla="*/ 0 w 60"/>
                    <a:gd name="T5" fmla="*/ 6 h 13"/>
                    <a:gd name="T6" fmla="*/ 7 w 60"/>
                    <a:gd name="T7" fmla="*/ 0 h 13"/>
                    <a:gd name="T8" fmla="*/ 53 w 60"/>
                    <a:gd name="T9" fmla="*/ 0 h 13"/>
                    <a:gd name="T10" fmla="*/ 60 w 60"/>
                    <a:gd name="T11" fmla="*/ 6 h 13"/>
                    <a:gd name="T12" fmla="*/ 53 w 60"/>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60" h="13">
                      <a:moveTo>
                        <a:pt x="53" y="13"/>
                      </a:moveTo>
                      <a:cubicBezTo>
                        <a:pt x="7" y="13"/>
                        <a:pt x="7" y="13"/>
                        <a:pt x="7" y="13"/>
                      </a:cubicBezTo>
                      <a:cubicBezTo>
                        <a:pt x="3" y="13"/>
                        <a:pt x="0" y="10"/>
                        <a:pt x="0" y="6"/>
                      </a:cubicBezTo>
                      <a:cubicBezTo>
                        <a:pt x="0" y="3"/>
                        <a:pt x="3" y="0"/>
                        <a:pt x="7" y="0"/>
                      </a:cubicBezTo>
                      <a:cubicBezTo>
                        <a:pt x="53" y="0"/>
                        <a:pt x="53" y="0"/>
                        <a:pt x="53" y="0"/>
                      </a:cubicBezTo>
                      <a:cubicBezTo>
                        <a:pt x="57" y="0"/>
                        <a:pt x="60" y="3"/>
                        <a:pt x="60" y="6"/>
                      </a:cubicBezTo>
                      <a:cubicBezTo>
                        <a:pt x="60" y="10"/>
                        <a:pt x="57" y="13"/>
                        <a:pt x="53" y="13"/>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3" name="Oval 167">
                  <a:extLst>
                    <a:ext uri="{FF2B5EF4-FFF2-40B4-BE49-F238E27FC236}">
                      <a16:creationId xmlns:a16="http://schemas.microsoft.com/office/drawing/2014/main" id="{DE9D00B6-0520-4586-8493-1C454E9AB12D}"/>
                    </a:ext>
                  </a:extLst>
                </p:cNvPr>
                <p:cNvSpPr>
                  <a:spLocks noChangeArrowheads="1"/>
                </p:cNvSpPr>
                <p:nvPr/>
              </p:nvSpPr>
              <p:spPr bwMode="auto">
                <a:xfrm>
                  <a:off x="3016" y="3115"/>
                  <a:ext cx="32" cy="33"/>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4" name="Rectangle 168">
                  <a:extLst>
                    <a:ext uri="{FF2B5EF4-FFF2-40B4-BE49-F238E27FC236}">
                      <a16:creationId xmlns:a16="http://schemas.microsoft.com/office/drawing/2014/main" id="{5E3923E1-85E5-4E25-A2CB-0A059DB952E5}"/>
                    </a:ext>
                  </a:extLst>
                </p:cNvPr>
                <p:cNvSpPr>
                  <a:spLocks noChangeArrowheads="1"/>
                </p:cNvSpPr>
                <p:nvPr/>
              </p:nvSpPr>
              <p:spPr bwMode="auto">
                <a:xfrm>
                  <a:off x="2821" y="3067"/>
                  <a:ext cx="129" cy="258"/>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5" name="Rectangle 169">
                  <a:extLst>
                    <a:ext uri="{FF2B5EF4-FFF2-40B4-BE49-F238E27FC236}">
                      <a16:creationId xmlns:a16="http://schemas.microsoft.com/office/drawing/2014/main" id="{C328A224-0A88-48CE-99F9-E9AF05FCEE76}"/>
                    </a:ext>
                  </a:extLst>
                </p:cNvPr>
                <p:cNvSpPr>
                  <a:spLocks noChangeArrowheads="1"/>
                </p:cNvSpPr>
                <p:nvPr/>
              </p:nvSpPr>
              <p:spPr bwMode="auto">
                <a:xfrm>
                  <a:off x="2950" y="3196"/>
                  <a:ext cx="129" cy="12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6" name="Rectangle 170">
                  <a:extLst>
                    <a:ext uri="{FF2B5EF4-FFF2-40B4-BE49-F238E27FC236}">
                      <a16:creationId xmlns:a16="http://schemas.microsoft.com/office/drawing/2014/main" id="{965D7BFE-731F-4563-8180-5906E5D5E390}"/>
                    </a:ext>
                  </a:extLst>
                </p:cNvPr>
                <p:cNvSpPr>
                  <a:spLocks noChangeArrowheads="1"/>
                </p:cNvSpPr>
                <p:nvPr/>
              </p:nvSpPr>
              <p:spPr bwMode="auto">
                <a:xfrm>
                  <a:off x="2853" y="3107"/>
                  <a:ext cx="24" cy="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7" name="Rectangle 171">
                  <a:extLst>
                    <a:ext uri="{FF2B5EF4-FFF2-40B4-BE49-F238E27FC236}">
                      <a16:creationId xmlns:a16="http://schemas.microsoft.com/office/drawing/2014/main" id="{DB22F194-EBE8-4DE0-9027-8586366C1762}"/>
                    </a:ext>
                  </a:extLst>
                </p:cNvPr>
                <p:cNvSpPr>
                  <a:spLocks noChangeArrowheads="1"/>
                </p:cNvSpPr>
                <p:nvPr/>
              </p:nvSpPr>
              <p:spPr bwMode="auto">
                <a:xfrm>
                  <a:off x="2894" y="3107"/>
                  <a:ext cx="24" cy="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8" name="Rectangle 172">
                  <a:extLst>
                    <a:ext uri="{FF2B5EF4-FFF2-40B4-BE49-F238E27FC236}">
                      <a16:creationId xmlns:a16="http://schemas.microsoft.com/office/drawing/2014/main" id="{EAD5D248-83AA-4C22-8B4C-1B722D5DD3F8}"/>
                    </a:ext>
                  </a:extLst>
                </p:cNvPr>
                <p:cNvSpPr>
                  <a:spLocks noChangeArrowheads="1"/>
                </p:cNvSpPr>
                <p:nvPr/>
              </p:nvSpPr>
              <p:spPr bwMode="auto">
                <a:xfrm>
                  <a:off x="2853" y="314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9" name="Rectangle 173">
                  <a:extLst>
                    <a:ext uri="{FF2B5EF4-FFF2-40B4-BE49-F238E27FC236}">
                      <a16:creationId xmlns:a16="http://schemas.microsoft.com/office/drawing/2014/main" id="{8D68B291-4D37-42B4-8795-0BA61CE64418}"/>
                    </a:ext>
                  </a:extLst>
                </p:cNvPr>
                <p:cNvSpPr>
                  <a:spLocks noChangeArrowheads="1"/>
                </p:cNvSpPr>
                <p:nvPr/>
              </p:nvSpPr>
              <p:spPr bwMode="auto">
                <a:xfrm>
                  <a:off x="2894" y="314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0" name="Rectangle 174">
                  <a:extLst>
                    <a:ext uri="{FF2B5EF4-FFF2-40B4-BE49-F238E27FC236}">
                      <a16:creationId xmlns:a16="http://schemas.microsoft.com/office/drawing/2014/main" id="{4A5D1FC3-A253-4EED-8DBC-3A6D23C0B551}"/>
                    </a:ext>
                  </a:extLst>
                </p:cNvPr>
                <p:cNvSpPr>
                  <a:spLocks noChangeArrowheads="1"/>
                </p:cNvSpPr>
                <p:nvPr/>
              </p:nvSpPr>
              <p:spPr bwMode="auto">
                <a:xfrm>
                  <a:off x="2853" y="318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1" name="Rectangle 175">
                  <a:extLst>
                    <a:ext uri="{FF2B5EF4-FFF2-40B4-BE49-F238E27FC236}">
                      <a16:creationId xmlns:a16="http://schemas.microsoft.com/office/drawing/2014/main" id="{8426E9E7-07DA-405C-A5C4-C00506BC87F7}"/>
                    </a:ext>
                  </a:extLst>
                </p:cNvPr>
                <p:cNvSpPr>
                  <a:spLocks noChangeArrowheads="1"/>
                </p:cNvSpPr>
                <p:nvPr/>
              </p:nvSpPr>
              <p:spPr bwMode="auto">
                <a:xfrm>
                  <a:off x="2894" y="318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2" name="Rectangle 176">
                  <a:extLst>
                    <a:ext uri="{FF2B5EF4-FFF2-40B4-BE49-F238E27FC236}">
                      <a16:creationId xmlns:a16="http://schemas.microsoft.com/office/drawing/2014/main" id="{15FD80EC-AFCC-4478-8A51-5E8C9743C0EF}"/>
                    </a:ext>
                  </a:extLst>
                </p:cNvPr>
                <p:cNvSpPr>
                  <a:spLocks noChangeArrowheads="1"/>
                </p:cNvSpPr>
                <p:nvPr/>
              </p:nvSpPr>
              <p:spPr bwMode="auto">
                <a:xfrm>
                  <a:off x="2853" y="322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3" name="Rectangle 177">
                  <a:extLst>
                    <a:ext uri="{FF2B5EF4-FFF2-40B4-BE49-F238E27FC236}">
                      <a16:creationId xmlns:a16="http://schemas.microsoft.com/office/drawing/2014/main" id="{2FCB64CC-82E0-4EAD-9C12-F057C3D5E12B}"/>
                    </a:ext>
                  </a:extLst>
                </p:cNvPr>
                <p:cNvSpPr>
                  <a:spLocks noChangeArrowheads="1"/>
                </p:cNvSpPr>
                <p:nvPr/>
              </p:nvSpPr>
              <p:spPr bwMode="auto">
                <a:xfrm>
                  <a:off x="2894" y="3228"/>
                  <a:ext cx="24" cy="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Rectangle 178">
                  <a:extLst>
                    <a:ext uri="{FF2B5EF4-FFF2-40B4-BE49-F238E27FC236}">
                      <a16:creationId xmlns:a16="http://schemas.microsoft.com/office/drawing/2014/main" id="{36463554-2FC0-44F1-A5B1-84021369944A}"/>
                    </a:ext>
                  </a:extLst>
                </p:cNvPr>
                <p:cNvSpPr>
                  <a:spLocks noChangeArrowheads="1"/>
                </p:cNvSpPr>
                <p:nvPr/>
              </p:nvSpPr>
              <p:spPr bwMode="auto">
                <a:xfrm>
                  <a:off x="2869" y="3293"/>
                  <a:ext cx="33"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Rectangle 179">
                  <a:extLst>
                    <a:ext uri="{FF2B5EF4-FFF2-40B4-BE49-F238E27FC236}">
                      <a16:creationId xmlns:a16="http://schemas.microsoft.com/office/drawing/2014/main" id="{6930B5BB-3AC8-446F-BF3A-8A3E005E2A99}"/>
                    </a:ext>
                  </a:extLst>
                </p:cNvPr>
                <p:cNvSpPr>
                  <a:spLocks noChangeArrowheads="1"/>
                </p:cNvSpPr>
                <p:nvPr/>
              </p:nvSpPr>
              <p:spPr bwMode="auto">
                <a:xfrm>
                  <a:off x="2982" y="3228"/>
                  <a:ext cx="24" cy="2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Rectangle 180">
                  <a:extLst>
                    <a:ext uri="{FF2B5EF4-FFF2-40B4-BE49-F238E27FC236}">
                      <a16:creationId xmlns:a16="http://schemas.microsoft.com/office/drawing/2014/main" id="{107BE755-F928-4906-9F9A-728880E20A74}"/>
                    </a:ext>
                  </a:extLst>
                </p:cNvPr>
                <p:cNvSpPr>
                  <a:spLocks noChangeArrowheads="1"/>
                </p:cNvSpPr>
                <p:nvPr/>
              </p:nvSpPr>
              <p:spPr bwMode="auto">
                <a:xfrm>
                  <a:off x="3023" y="3228"/>
                  <a:ext cx="24" cy="2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Rectangle 181">
                  <a:extLst>
                    <a:ext uri="{FF2B5EF4-FFF2-40B4-BE49-F238E27FC236}">
                      <a16:creationId xmlns:a16="http://schemas.microsoft.com/office/drawing/2014/main" id="{E021C207-DEF7-4DB3-855E-7E5E0967592F}"/>
                    </a:ext>
                  </a:extLst>
                </p:cNvPr>
                <p:cNvSpPr>
                  <a:spLocks noChangeArrowheads="1"/>
                </p:cNvSpPr>
                <p:nvPr/>
              </p:nvSpPr>
              <p:spPr bwMode="auto">
                <a:xfrm>
                  <a:off x="2998" y="3293"/>
                  <a:ext cx="33"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28" name="Group 427" descr="car, automotive">
                <a:extLst>
                  <a:ext uri="{FF2B5EF4-FFF2-40B4-BE49-F238E27FC236}">
                    <a16:creationId xmlns:a16="http://schemas.microsoft.com/office/drawing/2014/main" id="{D3CA3A9A-A5FC-4AEA-9BCE-9EA4D7790B43}"/>
                  </a:ext>
                </a:extLst>
              </p:cNvPr>
              <p:cNvGrpSpPr/>
              <p:nvPr/>
            </p:nvGrpSpPr>
            <p:grpSpPr>
              <a:xfrm>
                <a:off x="-758736" y="4632191"/>
                <a:ext cx="436328" cy="293298"/>
                <a:chOff x="6767514" y="1350964"/>
                <a:chExt cx="382588" cy="257175"/>
              </a:xfrm>
            </p:grpSpPr>
            <p:sp>
              <p:nvSpPr>
                <p:cNvPr id="429" name="Freeform 126">
                  <a:extLst>
                    <a:ext uri="{FF2B5EF4-FFF2-40B4-BE49-F238E27FC236}">
                      <a16:creationId xmlns:a16="http://schemas.microsoft.com/office/drawing/2014/main" id="{92BE22E9-5446-4798-A6FD-E2642FB30240}"/>
                    </a:ext>
                  </a:extLst>
                </p:cNvPr>
                <p:cNvSpPr>
                  <a:spLocks/>
                </p:cNvSpPr>
                <p:nvPr/>
              </p:nvSpPr>
              <p:spPr bwMode="auto">
                <a:xfrm>
                  <a:off x="7075489" y="1431926"/>
                  <a:ext cx="74613" cy="44450"/>
                </a:xfrm>
                <a:custGeom>
                  <a:avLst/>
                  <a:gdLst>
                    <a:gd name="T0" fmla="*/ 31 w 45"/>
                    <a:gd name="T1" fmla="*/ 0 h 26"/>
                    <a:gd name="T2" fmla="*/ 0 w 45"/>
                    <a:gd name="T3" fmla="*/ 0 h 26"/>
                    <a:gd name="T4" fmla="*/ 0 w 45"/>
                    <a:gd name="T5" fmla="*/ 26 h 26"/>
                    <a:gd name="T6" fmla="*/ 45 w 45"/>
                    <a:gd name="T7" fmla="*/ 26 h 26"/>
                    <a:gd name="T8" fmla="*/ 45 w 45"/>
                    <a:gd name="T9" fmla="*/ 15 h 26"/>
                    <a:gd name="T10" fmla="*/ 31 w 45"/>
                    <a:gd name="T11" fmla="*/ 0 h 26"/>
                  </a:gdLst>
                  <a:ahLst/>
                  <a:cxnLst>
                    <a:cxn ang="0">
                      <a:pos x="T0" y="T1"/>
                    </a:cxn>
                    <a:cxn ang="0">
                      <a:pos x="T2" y="T3"/>
                    </a:cxn>
                    <a:cxn ang="0">
                      <a:pos x="T4" y="T5"/>
                    </a:cxn>
                    <a:cxn ang="0">
                      <a:pos x="T6" y="T7"/>
                    </a:cxn>
                    <a:cxn ang="0">
                      <a:pos x="T8" y="T9"/>
                    </a:cxn>
                    <a:cxn ang="0">
                      <a:pos x="T10" y="T11"/>
                    </a:cxn>
                  </a:cxnLst>
                  <a:rect l="0" t="0" r="r" b="b"/>
                  <a:pathLst>
                    <a:path w="45" h="26">
                      <a:moveTo>
                        <a:pt x="31" y="0"/>
                      </a:moveTo>
                      <a:cubicBezTo>
                        <a:pt x="0" y="0"/>
                        <a:pt x="0" y="0"/>
                        <a:pt x="0" y="0"/>
                      </a:cubicBezTo>
                      <a:cubicBezTo>
                        <a:pt x="0" y="26"/>
                        <a:pt x="0" y="26"/>
                        <a:pt x="0" y="26"/>
                      </a:cubicBezTo>
                      <a:cubicBezTo>
                        <a:pt x="45" y="26"/>
                        <a:pt x="45" y="26"/>
                        <a:pt x="45" y="26"/>
                      </a:cubicBezTo>
                      <a:cubicBezTo>
                        <a:pt x="45" y="15"/>
                        <a:pt x="45" y="15"/>
                        <a:pt x="45" y="15"/>
                      </a:cubicBezTo>
                      <a:cubicBezTo>
                        <a:pt x="45" y="7"/>
                        <a:pt x="39" y="0"/>
                        <a:pt x="3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0" name="Freeform 127">
                  <a:extLst>
                    <a:ext uri="{FF2B5EF4-FFF2-40B4-BE49-F238E27FC236}">
                      <a16:creationId xmlns:a16="http://schemas.microsoft.com/office/drawing/2014/main" id="{00BD13EC-B069-41D2-829D-D628E6D8B192}"/>
                    </a:ext>
                  </a:extLst>
                </p:cNvPr>
                <p:cNvSpPr>
                  <a:spLocks/>
                </p:cNvSpPr>
                <p:nvPr/>
              </p:nvSpPr>
              <p:spPr bwMode="auto">
                <a:xfrm>
                  <a:off x="6767514" y="1431926"/>
                  <a:ext cx="76200" cy="44450"/>
                </a:xfrm>
                <a:custGeom>
                  <a:avLst/>
                  <a:gdLst>
                    <a:gd name="T0" fmla="*/ 14 w 45"/>
                    <a:gd name="T1" fmla="*/ 0 h 26"/>
                    <a:gd name="T2" fmla="*/ 45 w 45"/>
                    <a:gd name="T3" fmla="*/ 0 h 26"/>
                    <a:gd name="T4" fmla="*/ 45 w 45"/>
                    <a:gd name="T5" fmla="*/ 26 h 26"/>
                    <a:gd name="T6" fmla="*/ 0 w 45"/>
                    <a:gd name="T7" fmla="*/ 26 h 26"/>
                    <a:gd name="T8" fmla="*/ 0 w 45"/>
                    <a:gd name="T9" fmla="*/ 15 h 26"/>
                    <a:gd name="T10" fmla="*/ 14 w 45"/>
                    <a:gd name="T11" fmla="*/ 0 h 26"/>
                  </a:gdLst>
                  <a:ahLst/>
                  <a:cxnLst>
                    <a:cxn ang="0">
                      <a:pos x="T0" y="T1"/>
                    </a:cxn>
                    <a:cxn ang="0">
                      <a:pos x="T2" y="T3"/>
                    </a:cxn>
                    <a:cxn ang="0">
                      <a:pos x="T4" y="T5"/>
                    </a:cxn>
                    <a:cxn ang="0">
                      <a:pos x="T6" y="T7"/>
                    </a:cxn>
                    <a:cxn ang="0">
                      <a:pos x="T8" y="T9"/>
                    </a:cxn>
                    <a:cxn ang="0">
                      <a:pos x="T10" y="T11"/>
                    </a:cxn>
                  </a:cxnLst>
                  <a:rect l="0" t="0" r="r" b="b"/>
                  <a:pathLst>
                    <a:path w="45" h="26">
                      <a:moveTo>
                        <a:pt x="14" y="0"/>
                      </a:moveTo>
                      <a:cubicBezTo>
                        <a:pt x="45" y="0"/>
                        <a:pt x="45" y="0"/>
                        <a:pt x="45" y="0"/>
                      </a:cubicBezTo>
                      <a:cubicBezTo>
                        <a:pt x="45" y="26"/>
                        <a:pt x="45" y="26"/>
                        <a:pt x="45" y="26"/>
                      </a:cubicBezTo>
                      <a:cubicBezTo>
                        <a:pt x="0" y="26"/>
                        <a:pt x="0" y="26"/>
                        <a:pt x="0" y="26"/>
                      </a:cubicBezTo>
                      <a:cubicBezTo>
                        <a:pt x="0" y="15"/>
                        <a:pt x="0" y="15"/>
                        <a:pt x="0" y="15"/>
                      </a:cubicBezTo>
                      <a:cubicBezTo>
                        <a:pt x="0" y="7"/>
                        <a:pt x="7" y="0"/>
                        <a:pt x="1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1" name="Freeform 128">
                  <a:extLst>
                    <a:ext uri="{FF2B5EF4-FFF2-40B4-BE49-F238E27FC236}">
                      <a16:creationId xmlns:a16="http://schemas.microsoft.com/office/drawing/2014/main" id="{7BEA0DB3-BF29-430A-89DD-DC73306D917E}"/>
                    </a:ext>
                  </a:extLst>
                </p:cNvPr>
                <p:cNvSpPr>
                  <a:spLocks/>
                </p:cNvSpPr>
                <p:nvPr/>
              </p:nvSpPr>
              <p:spPr bwMode="auto">
                <a:xfrm>
                  <a:off x="6805614" y="1452564"/>
                  <a:ext cx="306388" cy="111125"/>
                </a:xfrm>
                <a:custGeom>
                  <a:avLst/>
                  <a:gdLst>
                    <a:gd name="T0" fmla="*/ 2 w 182"/>
                    <a:gd name="T1" fmla="*/ 9 h 66"/>
                    <a:gd name="T2" fmla="*/ 0 w 182"/>
                    <a:gd name="T3" fmla="*/ 18 h 66"/>
                    <a:gd name="T4" fmla="*/ 0 w 182"/>
                    <a:gd name="T5" fmla="*/ 66 h 66"/>
                    <a:gd name="T6" fmla="*/ 182 w 182"/>
                    <a:gd name="T7" fmla="*/ 66 h 66"/>
                    <a:gd name="T8" fmla="*/ 182 w 182"/>
                    <a:gd name="T9" fmla="*/ 18 h 66"/>
                    <a:gd name="T10" fmla="*/ 180 w 182"/>
                    <a:gd name="T11" fmla="*/ 9 h 66"/>
                    <a:gd name="T12" fmla="*/ 91 w 182"/>
                    <a:gd name="T13" fmla="*/ 0 h 66"/>
                    <a:gd name="T14" fmla="*/ 2 w 182"/>
                    <a:gd name="T15" fmla="*/ 9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66">
                      <a:moveTo>
                        <a:pt x="2" y="9"/>
                      </a:moveTo>
                      <a:cubicBezTo>
                        <a:pt x="1" y="12"/>
                        <a:pt x="0" y="15"/>
                        <a:pt x="0" y="18"/>
                      </a:cubicBezTo>
                      <a:cubicBezTo>
                        <a:pt x="0" y="66"/>
                        <a:pt x="0" y="66"/>
                        <a:pt x="0" y="66"/>
                      </a:cubicBezTo>
                      <a:cubicBezTo>
                        <a:pt x="182" y="66"/>
                        <a:pt x="182" y="66"/>
                        <a:pt x="182" y="66"/>
                      </a:cubicBezTo>
                      <a:cubicBezTo>
                        <a:pt x="182" y="18"/>
                        <a:pt x="182" y="18"/>
                        <a:pt x="182" y="18"/>
                      </a:cubicBezTo>
                      <a:cubicBezTo>
                        <a:pt x="182" y="15"/>
                        <a:pt x="181" y="12"/>
                        <a:pt x="180" y="9"/>
                      </a:cubicBezTo>
                      <a:cubicBezTo>
                        <a:pt x="91" y="0"/>
                        <a:pt x="91" y="0"/>
                        <a:pt x="91" y="0"/>
                      </a:cubicBezTo>
                      <a:lnTo>
                        <a:pt x="2" y="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2" name="Freeform 129">
                  <a:extLst>
                    <a:ext uri="{FF2B5EF4-FFF2-40B4-BE49-F238E27FC236}">
                      <a16:creationId xmlns:a16="http://schemas.microsoft.com/office/drawing/2014/main" id="{29D8CB4B-68EF-48EE-8C50-0E82341E840A}"/>
                    </a:ext>
                  </a:extLst>
                </p:cNvPr>
                <p:cNvSpPr>
                  <a:spLocks/>
                </p:cNvSpPr>
                <p:nvPr/>
              </p:nvSpPr>
              <p:spPr bwMode="auto">
                <a:xfrm>
                  <a:off x="6805614" y="1527176"/>
                  <a:ext cx="68263" cy="80963"/>
                </a:xfrm>
                <a:custGeom>
                  <a:avLst/>
                  <a:gdLst>
                    <a:gd name="T0" fmla="*/ 40 w 40"/>
                    <a:gd name="T1" fmla="*/ 0 h 48"/>
                    <a:gd name="T2" fmla="*/ 0 w 40"/>
                    <a:gd name="T3" fmla="*/ 0 h 48"/>
                    <a:gd name="T4" fmla="*/ 0 w 40"/>
                    <a:gd name="T5" fmla="*/ 41 h 48"/>
                    <a:gd name="T6" fmla="*/ 7 w 40"/>
                    <a:gd name="T7" fmla="*/ 48 h 48"/>
                    <a:gd name="T8" fmla="*/ 32 w 40"/>
                    <a:gd name="T9" fmla="*/ 48 h 48"/>
                    <a:gd name="T10" fmla="*/ 40 w 40"/>
                    <a:gd name="T11" fmla="*/ 41 h 48"/>
                    <a:gd name="T12" fmla="*/ 40 w 40"/>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40" h="48">
                      <a:moveTo>
                        <a:pt x="40" y="0"/>
                      </a:moveTo>
                      <a:cubicBezTo>
                        <a:pt x="0" y="0"/>
                        <a:pt x="0" y="0"/>
                        <a:pt x="0" y="0"/>
                      </a:cubicBezTo>
                      <a:cubicBezTo>
                        <a:pt x="0" y="41"/>
                        <a:pt x="0" y="41"/>
                        <a:pt x="0" y="41"/>
                      </a:cubicBezTo>
                      <a:cubicBezTo>
                        <a:pt x="0" y="45"/>
                        <a:pt x="3" y="48"/>
                        <a:pt x="7" y="48"/>
                      </a:cubicBezTo>
                      <a:cubicBezTo>
                        <a:pt x="32" y="48"/>
                        <a:pt x="32" y="48"/>
                        <a:pt x="32" y="48"/>
                      </a:cubicBezTo>
                      <a:cubicBezTo>
                        <a:pt x="36" y="48"/>
                        <a:pt x="40" y="45"/>
                        <a:pt x="40" y="41"/>
                      </a:cubicBezTo>
                      <a:lnTo>
                        <a:pt x="4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3" name="Freeform 130">
                  <a:extLst>
                    <a:ext uri="{FF2B5EF4-FFF2-40B4-BE49-F238E27FC236}">
                      <a16:creationId xmlns:a16="http://schemas.microsoft.com/office/drawing/2014/main" id="{DBB8961F-78A7-4DBB-A1C6-90E19BCC99FA}"/>
                    </a:ext>
                  </a:extLst>
                </p:cNvPr>
                <p:cNvSpPr>
                  <a:spLocks/>
                </p:cNvSpPr>
                <p:nvPr/>
              </p:nvSpPr>
              <p:spPr bwMode="auto">
                <a:xfrm>
                  <a:off x="7046914" y="1527176"/>
                  <a:ext cx="65088" cy="80963"/>
                </a:xfrm>
                <a:custGeom>
                  <a:avLst/>
                  <a:gdLst>
                    <a:gd name="T0" fmla="*/ 39 w 39"/>
                    <a:gd name="T1" fmla="*/ 0 h 48"/>
                    <a:gd name="T2" fmla="*/ 0 w 39"/>
                    <a:gd name="T3" fmla="*/ 0 h 48"/>
                    <a:gd name="T4" fmla="*/ 0 w 39"/>
                    <a:gd name="T5" fmla="*/ 41 h 48"/>
                    <a:gd name="T6" fmla="*/ 7 w 39"/>
                    <a:gd name="T7" fmla="*/ 48 h 48"/>
                    <a:gd name="T8" fmla="*/ 32 w 39"/>
                    <a:gd name="T9" fmla="*/ 48 h 48"/>
                    <a:gd name="T10" fmla="*/ 39 w 39"/>
                    <a:gd name="T11" fmla="*/ 41 h 48"/>
                    <a:gd name="T12" fmla="*/ 39 w 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9" h="48">
                      <a:moveTo>
                        <a:pt x="39" y="0"/>
                      </a:moveTo>
                      <a:cubicBezTo>
                        <a:pt x="0" y="0"/>
                        <a:pt x="0" y="0"/>
                        <a:pt x="0" y="0"/>
                      </a:cubicBezTo>
                      <a:cubicBezTo>
                        <a:pt x="0" y="41"/>
                        <a:pt x="0" y="41"/>
                        <a:pt x="0" y="41"/>
                      </a:cubicBezTo>
                      <a:cubicBezTo>
                        <a:pt x="0" y="45"/>
                        <a:pt x="3" y="48"/>
                        <a:pt x="7" y="48"/>
                      </a:cubicBezTo>
                      <a:cubicBezTo>
                        <a:pt x="32" y="48"/>
                        <a:pt x="32" y="48"/>
                        <a:pt x="32" y="48"/>
                      </a:cubicBezTo>
                      <a:cubicBezTo>
                        <a:pt x="36" y="48"/>
                        <a:pt x="39" y="45"/>
                        <a:pt x="39" y="41"/>
                      </a:cubicBezTo>
                      <a:lnTo>
                        <a:pt x="3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4" name="Freeform 131">
                  <a:extLst>
                    <a:ext uri="{FF2B5EF4-FFF2-40B4-BE49-F238E27FC236}">
                      <a16:creationId xmlns:a16="http://schemas.microsoft.com/office/drawing/2014/main" id="{2D8FB26F-F972-4117-A18D-FF6908DB86CA}"/>
                    </a:ext>
                  </a:extLst>
                </p:cNvPr>
                <p:cNvSpPr>
                  <a:spLocks/>
                </p:cNvSpPr>
                <p:nvPr/>
              </p:nvSpPr>
              <p:spPr bwMode="auto">
                <a:xfrm>
                  <a:off x="6805614" y="1350964"/>
                  <a:ext cx="306388" cy="125413"/>
                </a:xfrm>
                <a:custGeom>
                  <a:avLst/>
                  <a:gdLst>
                    <a:gd name="T0" fmla="*/ 182 w 182"/>
                    <a:gd name="T1" fmla="*/ 74 h 74"/>
                    <a:gd name="T2" fmla="*/ 180 w 182"/>
                    <a:gd name="T3" fmla="*/ 69 h 74"/>
                    <a:gd name="T4" fmla="*/ 153 w 182"/>
                    <a:gd name="T5" fmla="*/ 12 h 74"/>
                    <a:gd name="T6" fmla="*/ 133 w 182"/>
                    <a:gd name="T7" fmla="*/ 0 h 74"/>
                    <a:gd name="T8" fmla="*/ 49 w 182"/>
                    <a:gd name="T9" fmla="*/ 0 h 74"/>
                    <a:gd name="T10" fmla="*/ 29 w 182"/>
                    <a:gd name="T11" fmla="*/ 12 h 74"/>
                    <a:gd name="T12" fmla="*/ 2 w 182"/>
                    <a:gd name="T13" fmla="*/ 69 h 74"/>
                    <a:gd name="T14" fmla="*/ 0 w 182"/>
                    <a:gd name="T15" fmla="*/ 74 h 74"/>
                    <a:gd name="T16" fmla="*/ 182 w 182"/>
                    <a:gd name="T17" fmla="*/ 7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74">
                      <a:moveTo>
                        <a:pt x="182" y="74"/>
                      </a:moveTo>
                      <a:cubicBezTo>
                        <a:pt x="181" y="73"/>
                        <a:pt x="181" y="71"/>
                        <a:pt x="180" y="69"/>
                      </a:cubicBezTo>
                      <a:cubicBezTo>
                        <a:pt x="153" y="12"/>
                        <a:pt x="153" y="12"/>
                        <a:pt x="153" y="12"/>
                      </a:cubicBezTo>
                      <a:cubicBezTo>
                        <a:pt x="149" y="5"/>
                        <a:pt x="142" y="0"/>
                        <a:pt x="133" y="0"/>
                      </a:cubicBezTo>
                      <a:cubicBezTo>
                        <a:pt x="49" y="0"/>
                        <a:pt x="49" y="0"/>
                        <a:pt x="49" y="0"/>
                      </a:cubicBezTo>
                      <a:cubicBezTo>
                        <a:pt x="40" y="0"/>
                        <a:pt x="33" y="5"/>
                        <a:pt x="29" y="12"/>
                      </a:cubicBezTo>
                      <a:cubicBezTo>
                        <a:pt x="2" y="69"/>
                        <a:pt x="2" y="69"/>
                        <a:pt x="2" y="69"/>
                      </a:cubicBezTo>
                      <a:cubicBezTo>
                        <a:pt x="1" y="71"/>
                        <a:pt x="1" y="73"/>
                        <a:pt x="0" y="74"/>
                      </a:cubicBezTo>
                      <a:lnTo>
                        <a:pt x="182" y="74"/>
                      </a:ln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5" name="Freeform 132">
                  <a:extLst>
                    <a:ext uri="{FF2B5EF4-FFF2-40B4-BE49-F238E27FC236}">
                      <a16:creationId xmlns:a16="http://schemas.microsoft.com/office/drawing/2014/main" id="{7201716E-9960-46D1-BD2F-1263FCC5B9CA}"/>
                    </a:ext>
                  </a:extLst>
                </p:cNvPr>
                <p:cNvSpPr>
                  <a:spLocks/>
                </p:cNvSpPr>
                <p:nvPr/>
              </p:nvSpPr>
              <p:spPr bwMode="auto">
                <a:xfrm>
                  <a:off x="6805614" y="1350964"/>
                  <a:ext cx="177800" cy="125413"/>
                </a:xfrm>
                <a:custGeom>
                  <a:avLst/>
                  <a:gdLst>
                    <a:gd name="T0" fmla="*/ 106 w 106"/>
                    <a:gd name="T1" fmla="*/ 0 h 74"/>
                    <a:gd name="T2" fmla="*/ 49 w 106"/>
                    <a:gd name="T3" fmla="*/ 0 h 74"/>
                    <a:gd name="T4" fmla="*/ 29 w 106"/>
                    <a:gd name="T5" fmla="*/ 12 h 74"/>
                    <a:gd name="T6" fmla="*/ 2 w 106"/>
                    <a:gd name="T7" fmla="*/ 69 h 74"/>
                    <a:gd name="T8" fmla="*/ 0 w 106"/>
                    <a:gd name="T9" fmla="*/ 74 h 74"/>
                    <a:gd name="T10" fmla="*/ 31 w 106"/>
                    <a:gd name="T11" fmla="*/ 74 h 74"/>
                    <a:gd name="T12" fmla="*/ 106 w 106"/>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106" h="74">
                      <a:moveTo>
                        <a:pt x="106" y="0"/>
                      </a:moveTo>
                      <a:cubicBezTo>
                        <a:pt x="49" y="0"/>
                        <a:pt x="49" y="0"/>
                        <a:pt x="49" y="0"/>
                      </a:cubicBezTo>
                      <a:cubicBezTo>
                        <a:pt x="40" y="0"/>
                        <a:pt x="33" y="5"/>
                        <a:pt x="29" y="12"/>
                      </a:cubicBezTo>
                      <a:cubicBezTo>
                        <a:pt x="2" y="69"/>
                        <a:pt x="2" y="69"/>
                        <a:pt x="2" y="69"/>
                      </a:cubicBezTo>
                      <a:cubicBezTo>
                        <a:pt x="1" y="71"/>
                        <a:pt x="1" y="73"/>
                        <a:pt x="0" y="74"/>
                      </a:cubicBezTo>
                      <a:cubicBezTo>
                        <a:pt x="31" y="74"/>
                        <a:pt x="31" y="74"/>
                        <a:pt x="31" y="74"/>
                      </a:cubicBezTo>
                      <a:lnTo>
                        <a:pt x="106"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6" name="Oval 435">
                  <a:extLst>
                    <a:ext uri="{FF2B5EF4-FFF2-40B4-BE49-F238E27FC236}">
                      <a16:creationId xmlns:a16="http://schemas.microsoft.com/office/drawing/2014/main" id="{A410CF74-3455-4CF6-B3A2-BEF22FF49BC0}"/>
                    </a:ext>
                  </a:extLst>
                </p:cNvPr>
                <p:cNvSpPr>
                  <a:spLocks noChangeArrowheads="1"/>
                </p:cNvSpPr>
                <p:nvPr/>
              </p:nvSpPr>
              <p:spPr bwMode="auto">
                <a:xfrm>
                  <a:off x="6831014" y="1497014"/>
                  <a:ext cx="47625" cy="46038"/>
                </a:xfrm>
                <a:prstGeom prst="ellipse">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7" name="Oval 436">
                  <a:extLst>
                    <a:ext uri="{FF2B5EF4-FFF2-40B4-BE49-F238E27FC236}">
                      <a16:creationId xmlns:a16="http://schemas.microsoft.com/office/drawing/2014/main" id="{1CB8AFC5-D129-42EA-94E0-07796927F7DA}"/>
                    </a:ext>
                  </a:extLst>
                </p:cNvPr>
                <p:cNvSpPr>
                  <a:spLocks noChangeArrowheads="1"/>
                </p:cNvSpPr>
                <p:nvPr/>
              </p:nvSpPr>
              <p:spPr bwMode="auto">
                <a:xfrm>
                  <a:off x="7038976" y="1497014"/>
                  <a:ext cx="47625" cy="46038"/>
                </a:xfrm>
                <a:prstGeom prst="ellipse">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38" name="Rectangle 437">
                  <a:extLst>
                    <a:ext uri="{FF2B5EF4-FFF2-40B4-BE49-F238E27FC236}">
                      <a16:creationId xmlns:a16="http://schemas.microsoft.com/office/drawing/2014/main" id="{AB76EF17-0ADE-47AD-B216-3A9FAD4F4B63}"/>
                    </a:ext>
                  </a:extLst>
                </p:cNvPr>
                <p:cNvSpPr>
                  <a:spLocks noChangeArrowheads="1"/>
                </p:cNvSpPr>
                <p:nvPr/>
              </p:nvSpPr>
              <p:spPr bwMode="auto">
                <a:xfrm>
                  <a:off x="6913564" y="1511301"/>
                  <a:ext cx="90488" cy="17463"/>
                </a:xfrm>
                <a:prstGeom prst="rect">
                  <a:avLst/>
                </a:prstGeom>
                <a:solidFill>
                  <a:srgbClr val="4FE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440" name="Group 439" descr="monitor, tablet, approval, multi-device">
              <a:extLst>
                <a:ext uri="{FF2B5EF4-FFF2-40B4-BE49-F238E27FC236}">
                  <a16:creationId xmlns:a16="http://schemas.microsoft.com/office/drawing/2014/main" id="{617A87EA-8789-4209-B352-1B5A3C448F02}"/>
                </a:ext>
              </a:extLst>
            </p:cNvPr>
            <p:cNvGrpSpPr/>
            <p:nvPr/>
          </p:nvGrpSpPr>
          <p:grpSpPr>
            <a:xfrm>
              <a:off x="3124390" y="4564380"/>
              <a:ext cx="918430" cy="660474"/>
              <a:chOff x="6336189" y="3003045"/>
              <a:chExt cx="766275" cy="551057"/>
            </a:xfrm>
          </p:grpSpPr>
          <p:grpSp>
            <p:nvGrpSpPr>
              <p:cNvPr id="441" name="Group 440">
                <a:extLst>
                  <a:ext uri="{FF2B5EF4-FFF2-40B4-BE49-F238E27FC236}">
                    <a16:creationId xmlns:a16="http://schemas.microsoft.com/office/drawing/2014/main" id="{5C508CE7-2BD8-40AD-BA2B-5807954BDAE6}"/>
                  </a:ext>
                </a:extLst>
              </p:cNvPr>
              <p:cNvGrpSpPr/>
              <p:nvPr/>
            </p:nvGrpSpPr>
            <p:grpSpPr>
              <a:xfrm>
                <a:off x="6336189" y="3034808"/>
                <a:ext cx="676958" cy="519294"/>
                <a:chOff x="-521811" y="6917198"/>
                <a:chExt cx="676958" cy="519294"/>
              </a:xfrm>
            </p:grpSpPr>
            <p:grpSp>
              <p:nvGrpSpPr>
                <p:cNvPr id="445" name="Group 444">
                  <a:extLst>
                    <a:ext uri="{FF2B5EF4-FFF2-40B4-BE49-F238E27FC236}">
                      <a16:creationId xmlns:a16="http://schemas.microsoft.com/office/drawing/2014/main" id="{B7963E89-5D53-42AD-AD70-6F8055A79B60}"/>
                    </a:ext>
                  </a:extLst>
                </p:cNvPr>
                <p:cNvGrpSpPr/>
                <p:nvPr/>
              </p:nvGrpSpPr>
              <p:grpSpPr>
                <a:xfrm>
                  <a:off x="-521811" y="6917198"/>
                  <a:ext cx="579992" cy="423562"/>
                  <a:chOff x="5884864" y="1174751"/>
                  <a:chExt cx="382588" cy="279400"/>
                </a:xfrm>
              </p:grpSpPr>
              <p:sp>
                <p:nvSpPr>
                  <p:cNvPr id="452" name="Freeform 51">
                    <a:extLst>
                      <a:ext uri="{FF2B5EF4-FFF2-40B4-BE49-F238E27FC236}">
                        <a16:creationId xmlns:a16="http://schemas.microsoft.com/office/drawing/2014/main" id="{5DDF2595-81AB-4737-9C7F-98F910FEF094}"/>
                      </a:ext>
                    </a:extLst>
                  </p:cNvPr>
                  <p:cNvSpPr>
                    <a:spLocks/>
                  </p:cNvSpPr>
                  <p:nvPr/>
                </p:nvSpPr>
                <p:spPr bwMode="auto">
                  <a:xfrm>
                    <a:off x="5884864" y="1260476"/>
                    <a:ext cx="382588" cy="193675"/>
                  </a:xfrm>
                  <a:custGeom>
                    <a:avLst/>
                    <a:gdLst>
                      <a:gd name="T0" fmla="*/ 203 w 241"/>
                      <a:gd name="T1" fmla="*/ 61 h 122"/>
                      <a:gd name="T2" fmla="*/ 120 w 241"/>
                      <a:gd name="T3" fmla="*/ 0 h 122"/>
                      <a:gd name="T4" fmla="*/ 39 w 241"/>
                      <a:gd name="T5" fmla="*/ 61 h 122"/>
                      <a:gd name="T6" fmla="*/ 38 w 241"/>
                      <a:gd name="T7" fmla="*/ 61 h 122"/>
                      <a:gd name="T8" fmla="*/ 0 w 241"/>
                      <a:gd name="T9" fmla="*/ 122 h 122"/>
                      <a:gd name="T10" fmla="*/ 241 w 241"/>
                      <a:gd name="T11" fmla="*/ 122 h 122"/>
                      <a:gd name="T12" fmla="*/ 203 w 241"/>
                      <a:gd name="T13" fmla="*/ 61 h 122"/>
                    </a:gdLst>
                    <a:ahLst/>
                    <a:cxnLst>
                      <a:cxn ang="0">
                        <a:pos x="T0" y="T1"/>
                      </a:cxn>
                      <a:cxn ang="0">
                        <a:pos x="T2" y="T3"/>
                      </a:cxn>
                      <a:cxn ang="0">
                        <a:pos x="T4" y="T5"/>
                      </a:cxn>
                      <a:cxn ang="0">
                        <a:pos x="T6" y="T7"/>
                      </a:cxn>
                      <a:cxn ang="0">
                        <a:pos x="T8" y="T9"/>
                      </a:cxn>
                      <a:cxn ang="0">
                        <a:pos x="T10" y="T11"/>
                      </a:cxn>
                      <a:cxn ang="0">
                        <a:pos x="T12" y="T13"/>
                      </a:cxn>
                    </a:cxnLst>
                    <a:rect l="0" t="0" r="r" b="b"/>
                    <a:pathLst>
                      <a:path w="241" h="122">
                        <a:moveTo>
                          <a:pt x="203" y="61"/>
                        </a:moveTo>
                        <a:lnTo>
                          <a:pt x="120" y="0"/>
                        </a:lnTo>
                        <a:lnTo>
                          <a:pt x="39" y="61"/>
                        </a:lnTo>
                        <a:lnTo>
                          <a:pt x="38" y="61"/>
                        </a:lnTo>
                        <a:lnTo>
                          <a:pt x="0" y="122"/>
                        </a:lnTo>
                        <a:lnTo>
                          <a:pt x="241" y="122"/>
                        </a:lnTo>
                        <a:lnTo>
                          <a:pt x="203" y="61"/>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3" name="Freeform 52">
                    <a:extLst>
                      <a:ext uri="{FF2B5EF4-FFF2-40B4-BE49-F238E27FC236}">
                        <a16:creationId xmlns:a16="http://schemas.microsoft.com/office/drawing/2014/main" id="{6C64EF7D-EA16-4950-A9FD-09FDE4D5EEA5}"/>
                      </a:ext>
                    </a:extLst>
                  </p:cNvPr>
                  <p:cNvSpPr>
                    <a:spLocks/>
                  </p:cNvSpPr>
                  <p:nvPr/>
                </p:nvSpPr>
                <p:spPr bwMode="auto">
                  <a:xfrm>
                    <a:off x="5946776" y="1174751"/>
                    <a:ext cx="261938" cy="182563"/>
                  </a:xfrm>
                  <a:custGeom>
                    <a:avLst/>
                    <a:gdLst>
                      <a:gd name="T0" fmla="*/ 149 w 156"/>
                      <a:gd name="T1" fmla="*/ 0 h 109"/>
                      <a:gd name="T2" fmla="*/ 6 w 156"/>
                      <a:gd name="T3" fmla="*/ 0 h 109"/>
                      <a:gd name="T4" fmla="*/ 0 w 156"/>
                      <a:gd name="T5" fmla="*/ 6 h 109"/>
                      <a:gd name="T6" fmla="*/ 0 w 156"/>
                      <a:gd name="T7" fmla="*/ 109 h 109"/>
                      <a:gd name="T8" fmla="*/ 0 w 156"/>
                      <a:gd name="T9" fmla="*/ 108 h 109"/>
                      <a:gd name="T10" fmla="*/ 0 w 156"/>
                      <a:gd name="T11" fmla="*/ 109 h 109"/>
                      <a:gd name="T12" fmla="*/ 156 w 156"/>
                      <a:gd name="T13" fmla="*/ 109 h 109"/>
                      <a:gd name="T14" fmla="*/ 156 w 156"/>
                      <a:gd name="T15" fmla="*/ 6 h 109"/>
                      <a:gd name="T16" fmla="*/ 149 w 156"/>
                      <a:gd name="T1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9">
                        <a:moveTo>
                          <a:pt x="149" y="0"/>
                        </a:moveTo>
                        <a:cubicBezTo>
                          <a:pt x="6" y="0"/>
                          <a:pt x="6" y="0"/>
                          <a:pt x="6" y="0"/>
                        </a:cubicBezTo>
                        <a:cubicBezTo>
                          <a:pt x="3" y="0"/>
                          <a:pt x="0" y="3"/>
                          <a:pt x="0" y="6"/>
                        </a:cubicBezTo>
                        <a:cubicBezTo>
                          <a:pt x="0" y="109"/>
                          <a:pt x="0" y="109"/>
                          <a:pt x="0" y="109"/>
                        </a:cubicBezTo>
                        <a:cubicBezTo>
                          <a:pt x="0" y="108"/>
                          <a:pt x="0" y="108"/>
                          <a:pt x="0" y="108"/>
                        </a:cubicBezTo>
                        <a:cubicBezTo>
                          <a:pt x="0" y="109"/>
                          <a:pt x="0" y="109"/>
                          <a:pt x="0" y="109"/>
                        </a:cubicBezTo>
                        <a:cubicBezTo>
                          <a:pt x="156" y="109"/>
                          <a:pt x="156" y="109"/>
                          <a:pt x="156" y="109"/>
                        </a:cubicBezTo>
                        <a:cubicBezTo>
                          <a:pt x="156" y="6"/>
                          <a:pt x="156" y="6"/>
                          <a:pt x="156" y="6"/>
                        </a:cubicBezTo>
                        <a:cubicBezTo>
                          <a:pt x="156" y="3"/>
                          <a:pt x="153" y="0"/>
                          <a:pt x="14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4" name="Freeform 174">
                    <a:extLst>
                      <a:ext uri="{FF2B5EF4-FFF2-40B4-BE49-F238E27FC236}">
                        <a16:creationId xmlns:a16="http://schemas.microsoft.com/office/drawing/2014/main" id="{EB00AE7C-6A17-469B-AD08-8F18AD20E4D0}"/>
                      </a:ext>
                    </a:extLst>
                  </p:cNvPr>
                  <p:cNvSpPr>
                    <a:spLocks/>
                  </p:cNvSpPr>
                  <p:nvPr/>
                </p:nvSpPr>
                <p:spPr bwMode="auto">
                  <a:xfrm>
                    <a:off x="5946776" y="1174751"/>
                    <a:ext cx="222250" cy="182563"/>
                  </a:xfrm>
                  <a:custGeom>
                    <a:avLst/>
                    <a:gdLst>
                      <a:gd name="T0" fmla="*/ 0 w 132"/>
                      <a:gd name="T1" fmla="*/ 109 h 109"/>
                      <a:gd name="T2" fmla="*/ 23 w 132"/>
                      <a:gd name="T3" fmla="*/ 109 h 109"/>
                      <a:gd name="T4" fmla="*/ 132 w 132"/>
                      <a:gd name="T5" fmla="*/ 0 h 109"/>
                      <a:gd name="T6" fmla="*/ 6 w 132"/>
                      <a:gd name="T7" fmla="*/ 0 h 109"/>
                      <a:gd name="T8" fmla="*/ 0 w 132"/>
                      <a:gd name="T9" fmla="*/ 6 h 109"/>
                      <a:gd name="T10" fmla="*/ 0 w 132"/>
                      <a:gd name="T11" fmla="*/ 109 h 109"/>
                    </a:gdLst>
                    <a:ahLst/>
                    <a:cxnLst>
                      <a:cxn ang="0">
                        <a:pos x="T0" y="T1"/>
                      </a:cxn>
                      <a:cxn ang="0">
                        <a:pos x="T2" y="T3"/>
                      </a:cxn>
                      <a:cxn ang="0">
                        <a:pos x="T4" y="T5"/>
                      </a:cxn>
                      <a:cxn ang="0">
                        <a:pos x="T6" y="T7"/>
                      </a:cxn>
                      <a:cxn ang="0">
                        <a:pos x="T8" y="T9"/>
                      </a:cxn>
                      <a:cxn ang="0">
                        <a:pos x="T10" y="T11"/>
                      </a:cxn>
                    </a:cxnLst>
                    <a:rect l="0" t="0" r="r" b="b"/>
                    <a:pathLst>
                      <a:path w="132" h="109">
                        <a:moveTo>
                          <a:pt x="0" y="109"/>
                        </a:moveTo>
                        <a:cubicBezTo>
                          <a:pt x="23" y="109"/>
                          <a:pt x="23" y="109"/>
                          <a:pt x="23" y="109"/>
                        </a:cubicBezTo>
                        <a:cubicBezTo>
                          <a:pt x="132" y="0"/>
                          <a:pt x="132" y="0"/>
                          <a:pt x="132" y="0"/>
                        </a:cubicBezTo>
                        <a:cubicBezTo>
                          <a:pt x="6" y="0"/>
                          <a:pt x="6" y="0"/>
                          <a:pt x="6" y="0"/>
                        </a:cubicBezTo>
                        <a:cubicBezTo>
                          <a:pt x="2" y="0"/>
                          <a:pt x="0" y="3"/>
                          <a:pt x="0" y="6"/>
                        </a:cubicBezTo>
                        <a:lnTo>
                          <a:pt x="0" y="10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446" name="Group 445">
                  <a:extLst>
                    <a:ext uri="{FF2B5EF4-FFF2-40B4-BE49-F238E27FC236}">
                      <a16:creationId xmlns:a16="http://schemas.microsoft.com/office/drawing/2014/main" id="{DF809DF5-9954-48EB-AB45-AFA99F428A37}"/>
                    </a:ext>
                  </a:extLst>
                </p:cNvPr>
                <p:cNvGrpSpPr/>
                <p:nvPr/>
              </p:nvGrpSpPr>
              <p:grpSpPr>
                <a:xfrm>
                  <a:off x="-225680" y="7155179"/>
                  <a:ext cx="380827" cy="281313"/>
                  <a:chOff x="5056189" y="1363664"/>
                  <a:chExt cx="315913" cy="233363"/>
                </a:xfrm>
              </p:grpSpPr>
              <p:sp>
                <p:nvSpPr>
                  <p:cNvPr id="447" name="Freeform 44">
                    <a:extLst>
                      <a:ext uri="{FF2B5EF4-FFF2-40B4-BE49-F238E27FC236}">
                        <a16:creationId xmlns:a16="http://schemas.microsoft.com/office/drawing/2014/main" id="{9716B0D1-4ABB-485E-AF9B-204680C70BA7}"/>
                      </a:ext>
                    </a:extLst>
                  </p:cNvPr>
                  <p:cNvSpPr>
                    <a:spLocks/>
                  </p:cNvSpPr>
                  <p:nvPr/>
                </p:nvSpPr>
                <p:spPr bwMode="auto">
                  <a:xfrm>
                    <a:off x="5056189" y="1379539"/>
                    <a:ext cx="315913" cy="217488"/>
                  </a:xfrm>
                  <a:custGeom>
                    <a:avLst/>
                    <a:gdLst>
                      <a:gd name="T0" fmla="*/ 188 w 188"/>
                      <a:gd name="T1" fmla="*/ 119 h 129"/>
                      <a:gd name="T2" fmla="*/ 179 w 188"/>
                      <a:gd name="T3" fmla="*/ 129 h 129"/>
                      <a:gd name="T4" fmla="*/ 9 w 188"/>
                      <a:gd name="T5" fmla="*/ 129 h 129"/>
                      <a:gd name="T6" fmla="*/ 0 w 188"/>
                      <a:gd name="T7" fmla="*/ 119 h 129"/>
                      <a:gd name="T8" fmla="*/ 0 w 188"/>
                      <a:gd name="T9" fmla="*/ 82 h 129"/>
                      <a:gd name="T10" fmla="*/ 9 w 188"/>
                      <a:gd name="T11" fmla="*/ 72 h 129"/>
                      <a:gd name="T12" fmla="*/ 179 w 188"/>
                      <a:gd name="T13" fmla="*/ 72 h 129"/>
                      <a:gd name="T14" fmla="*/ 188 w 188"/>
                      <a:gd name="T15" fmla="*/ 82 h 129"/>
                      <a:gd name="T16" fmla="*/ 188 w 188"/>
                      <a:gd name="T17"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29">
                        <a:moveTo>
                          <a:pt x="188" y="119"/>
                        </a:moveTo>
                        <a:cubicBezTo>
                          <a:pt x="188" y="125"/>
                          <a:pt x="184" y="129"/>
                          <a:pt x="179" y="129"/>
                        </a:cubicBezTo>
                        <a:cubicBezTo>
                          <a:pt x="9" y="129"/>
                          <a:pt x="9" y="129"/>
                          <a:pt x="9" y="129"/>
                        </a:cubicBezTo>
                        <a:cubicBezTo>
                          <a:pt x="4" y="129"/>
                          <a:pt x="0" y="125"/>
                          <a:pt x="0" y="119"/>
                        </a:cubicBezTo>
                        <a:cubicBezTo>
                          <a:pt x="0" y="0"/>
                          <a:pt x="0" y="82"/>
                          <a:pt x="0" y="82"/>
                        </a:cubicBezTo>
                        <a:cubicBezTo>
                          <a:pt x="0" y="76"/>
                          <a:pt x="4" y="72"/>
                          <a:pt x="9" y="72"/>
                        </a:cubicBezTo>
                        <a:cubicBezTo>
                          <a:pt x="179" y="72"/>
                          <a:pt x="179" y="72"/>
                          <a:pt x="179" y="72"/>
                        </a:cubicBezTo>
                        <a:cubicBezTo>
                          <a:pt x="184" y="72"/>
                          <a:pt x="188" y="76"/>
                          <a:pt x="188" y="82"/>
                        </a:cubicBezTo>
                        <a:lnTo>
                          <a:pt x="188" y="11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48" name="Freeform 45">
                    <a:extLst>
                      <a:ext uri="{FF2B5EF4-FFF2-40B4-BE49-F238E27FC236}">
                        <a16:creationId xmlns:a16="http://schemas.microsoft.com/office/drawing/2014/main" id="{B00383EE-B0A9-491A-B9A7-050991308ECE}"/>
                      </a:ext>
                    </a:extLst>
                  </p:cNvPr>
                  <p:cNvSpPr>
                    <a:spLocks/>
                  </p:cNvSpPr>
                  <p:nvPr/>
                </p:nvSpPr>
                <p:spPr bwMode="auto">
                  <a:xfrm>
                    <a:off x="5060951" y="1365251"/>
                    <a:ext cx="215900" cy="157163"/>
                  </a:xfrm>
                  <a:custGeom>
                    <a:avLst/>
                    <a:gdLst>
                      <a:gd name="T0" fmla="*/ 129 w 129"/>
                      <a:gd name="T1" fmla="*/ 0 h 94"/>
                      <a:gd name="T2" fmla="*/ 19 w 129"/>
                      <a:gd name="T3" fmla="*/ 0 h 94"/>
                      <a:gd name="T4" fmla="*/ 0 w 129"/>
                      <a:gd name="T5" fmla="*/ 19 h 94"/>
                      <a:gd name="T6" fmla="*/ 0 w 129"/>
                      <a:gd name="T7" fmla="*/ 94 h 94"/>
                      <a:gd name="T8" fmla="*/ 129 w 129"/>
                      <a:gd name="T9" fmla="*/ 94 h 94"/>
                      <a:gd name="T10" fmla="*/ 129 w 129"/>
                      <a:gd name="T11" fmla="*/ 0 h 94"/>
                    </a:gdLst>
                    <a:ahLst/>
                    <a:cxnLst>
                      <a:cxn ang="0">
                        <a:pos x="T0" y="T1"/>
                      </a:cxn>
                      <a:cxn ang="0">
                        <a:pos x="T2" y="T3"/>
                      </a:cxn>
                      <a:cxn ang="0">
                        <a:pos x="T4" y="T5"/>
                      </a:cxn>
                      <a:cxn ang="0">
                        <a:pos x="T6" y="T7"/>
                      </a:cxn>
                      <a:cxn ang="0">
                        <a:pos x="T8" y="T9"/>
                      </a:cxn>
                      <a:cxn ang="0">
                        <a:pos x="T10" y="T11"/>
                      </a:cxn>
                    </a:cxnLst>
                    <a:rect l="0" t="0" r="r" b="b"/>
                    <a:pathLst>
                      <a:path w="129" h="94">
                        <a:moveTo>
                          <a:pt x="129" y="0"/>
                        </a:moveTo>
                        <a:cubicBezTo>
                          <a:pt x="19" y="0"/>
                          <a:pt x="19" y="0"/>
                          <a:pt x="19" y="0"/>
                        </a:cubicBezTo>
                        <a:cubicBezTo>
                          <a:pt x="9" y="0"/>
                          <a:pt x="0" y="9"/>
                          <a:pt x="0" y="19"/>
                        </a:cubicBezTo>
                        <a:cubicBezTo>
                          <a:pt x="0" y="94"/>
                          <a:pt x="0" y="94"/>
                          <a:pt x="0" y="94"/>
                        </a:cubicBezTo>
                        <a:cubicBezTo>
                          <a:pt x="129" y="94"/>
                          <a:pt x="129" y="94"/>
                          <a:pt x="129" y="94"/>
                        </a:cubicBez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49" name="Freeform 46">
                    <a:extLst>
                      <a:ext uri="{FF2B5EF4-FFF2-40B4-BE49-F238E27FC236}">
                        <a16:creationId xmlns:a16="http://schemas.microsoft.com/office/drawing/2014/main" id="{C7329CDA-2810-42D9-829A-FE10D3F84496}"/>
                      </a:ext>
                    </a:extLst>
                  </p:cNvPr>
                  <p:cNvSpPr>
                    <a:spLocks/>
                  </p:cNvSpPr>
                  <p:nvPr/>
                </p:nvSpPr>
                <p:spPr bwMode="auto">
                  <a:xfrm>
                    <a:off x="5056189" y="1363664"/>
                    <a:ext cx="315913" cy="158750"/>
                  </a:xfrm>
                  <a:custGeom>
                    <a:avLst/>
                    <a:gdLst>
                      <a:gd name="T0" fmla="*/ 179 w 188"/>
                      <a:gd name="T1" fmla="*/ 0 h 95"/>
                      <a:gd name="T2" fmla="*/ 10 w 188"/>
                      <a:gd name="T3" fmla="*/ 0 h 95"/>
                      <a:gd name="T4" fmla="*/ 0 w 188"/>
                      <a:gd name="T5" fmla="*/ 10 h 95"/>
                      <a:gd name="T6" fmla="*/ 0 w 188"/>
                      <a:gd name="T7" fmla="*/ 95 h 95"/>
                      <a:gd name="T8" fmla="*/ 188 w 188"/>
                      <a:gd name="T9" fmla="*/ 95 h 95"/>
                      <a:gd name="T10" fmla="*/ 188 w 188"/>
                      <a:gd name="T11" fmla="*/ 10 h 95"/>
                      <a:gd name="T12" fmla="*/ 179 w 188"/>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88" h="95">
                        <a:moveTo>
                          <a:pt x="179" y="0"/>
                        </a:moveTo>
                        <a:cubicBezTo>
                          <a:pt x="10" y="0"/>
                          <a:pt x="10" y="0"/>
                          <a:pt x="10" y="0"/>
                        </a:cubicBezTo>
                        <a:cubicBezTo>
                          <a:pt x="4" y="0"/>
                          <a:pt x="0" y="5"/>
                          <a:pt x="0" y="10"/>
                        </a:cubicBezTo>
                        <a:cubicBezTo>
                          <a:pt x="0" y="95"/>
                          <a:pt x="0" y="95"/>
                          <a:pt x="0" y="95"/>
                        </a:cubicBezTo>
                        <a:cubicBezTo>
                          <a:pt x="188" y="95"/>
                          <a:pt x="188" y="95"/>
                          <a:pt x="188" y="95"/>
                        </a:cubicBezTo>
                        <a:cubicBezTo>
                          <a:pt x="188" y="10"/>
                          <a:pt x="188" y="10"/>
                          <a:pt x="188" y="10"/>
                        </a:cubicBezTo>
                        <a:cubicBezTo>
                          <a:pt x="188" y="5"/>
                          <a:pt x="184" y="0"/>
                          <a:pt x="17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0" name="Rectangle 449">
                    <a:extLst>
                      <a:ext uri="{FF2B5EF4-FFF2-40B4-BE49-F238E27FC236}">
                        <a16:creationId xmlns:a16="http://schemas.microsoft.com/office/drawing/2014/main" id="{A7D6989C-69D7-4016-8D77-DA877DA5C1C7}"/>
                      </a:ext>
                    </a:extLst>
                  </p:cNvPr>
                  <p:cNvSpPr>
                    <a:spLocks noChangeArrowheads="1"/>
                  </p:cNvSpPr>
                  <p:nvPr/>
                </p:nvSpPr>
                <p:spPr bwMode="auto">
                  <a:xfrm>
                    <a:off x="5194301" y="1544639"/>
                    <a:ext cx="42863" cy="20638"/>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1" name="Freeform 172">
                    <a:extLst>
                      <a:ext uri="{FF2B5EF4-FFF2-40B4-BE49-F238E27FC236}">
                        <a16:creationId xmlns:a16="http://schemas.microsoft.com/office/drawing/2014/main" id="{BCA58764-A4DB-4E38-A106-3B5AD2A6FAAF}"/>
                      </a:ext>
                    </a:extLst>
                  </p:cNvPr>
                  <p:cNvSpPr>
                    <a:spLocks/>
                  </p:cNvSpPr>
                  <p:nvPr/>
                </p:nvSpPr>
                <p:spPr bwMode="auto">
                  <a:xfrm>
                    <a:off x="5056189" y="1363664"/>
                    <a:ext cx="196850" cy="158750"/>
                  </a:xfrm>
                  <a:custGeom>
                    <a:avLst/>
                    <a:gdLst>
                      <a:gd name="T0" fmla="*/ 22 w 117"/>
                      <a:gd name="T1" fmla="*/ 95 h 95"/>
                      <a:gd name="T2" fmla="*/ 117 w 117"/>
                      <a:gd name="T3" fmla="*/ 0 h 95"/>
                      <a:gd name="T4" fmla="*/ 9 w 117"/>
                      <a:gd name="T5" fmla="*/ 0 h 95"/>
                      <a:gd name="T6" fmla="*/ 0 w 117"/>
                      <a:gd name="T7" fmla="*/ 10 h 95"/>
                      <a:gd name="T8" fmla="*/ 0 w 117"/>
                      <a:gd name="T9" fmla="*/ 95 h 95"/>
                      <a:gd name="T10" fmla="*/ 22 w 117"/>
                      <a:gd name="T11" fmla="*/ 95 h 95"/>
                    </a:gdLst>
                    <a:ahLst/>
                    <a:cxnLst>
                      <a:cxn ang="0">
                        <a:pos x="T0" y="T1"/>
                      </a:cxn>
                      <a:cxn ang="0">
                        <a:pos x="T2" y="T3"/>
                      </a:cxn>
                      <a:cxn ang="0">
                        <a:pos x="T4" y="T5"/>
                      </a:cxn>
                      <a:cxn ang="0">
                        <a:pos x="T6" y="T7"/>
                      </a:cxn>
                      <a:cxn ang="0">
                        <a:pos x="T8" y="T9"/>
                      </a:cxn>
                      <a:cxn ang="0">
                        <a:pos x="T10" y="T11"/>
                      </a:cxn>
                    </a:cxnLst>
                    <a:rect l="0" t="0" r="r" b="b"/>
                    <a:pathLst>
                      <a:path w="117" h="95">
                        <a:moveTo>
                          <a:pt x="22" y="95"/>
                        </a:moveTo>
                        <a:cubicBezTo>
                          <a:pt x="117" y="0"/>
                          <a:pt x="117" y="0"/>
                          <a:pt x="117" y="0"/>
                        </a:cubicBezTo>
                        <a:cubicBezTo>
                          <a:pt x="9" y="0"/>
                          <a:pt x="9" y="0"/>
                          <a:pt x="9" y="0"/>
                        </a:cubicBezTo>
                        <a:cubicBezTo>
                          <a:pt x="4" y="0"/>
                          <a:pt x="0" y="5"/>
                          <a:pt x="0" y="10"/>
                        </a:cubicBezTo>
                        <a:cubicBezTo>
                          <a:pt x="0" y="95"/>
                          <a:pt x="0" y="95"/>
                          <a:pt x="0" y="95"/>
                        </a:cubicBezTo>
                        <a:lnTo>
                          <a:pt x="22" y="95"/>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442" name="Group 441">
                <a:extLst>
                  <a:ext uri="{FF2B5EF4-FFF2-40B4-BE49-F238E27FC236}">
                    <a16:creationId xmlns:a16="http://schemas.microsoft.com/office/drawing/2014/main" id="{9CA55A8A-7D01-41E4-A645-4B354602B3FF}"/>
                  </a:ext>
                </a:extLst>
              </p:cNvPr>
              <p:cNvGrpSpPr/>
              <p:nvPr/>
            </p:nvGrpSpPr>
            <p:grpSpPr>
              <a:xfrm>
                <a:off x="6875158" y="3003045"/>
                <a:ext cx="227306" cy="227306"/>
                <a:chOff x="7632926" y="5102513"/>
                <a:chExt cx="369887" cy="369887"/>
              </a:xfrm>
            </p:grpSpPr>
            <p:sp>
              <p:nvSpPr>
                <p:cNvPr id="443" name="Oval 5">
                  <a:extLst>
                    <a:ext uri="{FF2B5EF4-FFF2-40B4-BE49-F238E27FC236}">
                      <a16:creationId xmlns:a16="http://schemas.microsoft.com/office/drawing/2014/main" id="{0C9FEA44-69F0-48A3-BD07-C3102FEFBB56}"/>
                    </a:ext>
                  </a:extLst>
                </p:cNvPr>
                <p:cNvSpPr>
                  <a:spLocks noChangeArrowheads="1"/>
                </p:cNvSpPr>
                <p:nvPr/>
              </p:nvSpPr>
              <p:spPr bwMode="auto">
                <a:xfrm>
                  <a:off x="7632926" y="5102513"/>
                  <a:ext cx="369887" cy="36988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44" name="Freeform 7">
                  <a:extLst>
                    <a:ext uri="{FF2B5EF4-FFF2-40B4-BE49-F238E27FC236}">
                      <a16:creationId xmlns:a16="http://schemas.microsoft.com/office/drawing/2014/main" id="{2F413EC9-DF1E-4286-841B-FFDE9341C9E0}"/>
                    </a:ext>
                  </a:extLst>
                </p:cNvPr>
                <p:cNvSpPr>
                  <a:spLocks/>
                </p:cNvSpPr>
                <p:nvPr/>
              </p:nvSpPr>
              <p:spPr bwMode="auto">
                <a:xfrm>
                  <a:off x="7707532" y="5197765"/>
                  <a:ext cx="220662" cy="173038"/>
                </a:xfrm>
                <a:custGeom>
                  <a:avLst/>
                  <a:gdLst>
                    <a:gd name="T0" fmla="*/ 124 w 139"/>
                    <a:gd name="T1" fmla="*/ 0 h 109"/>
                    <a:gd name="T2" fmla="*/ 46 w 139"/>
                    <a:gd name="T3" fmla="*/ 76 h 109"/>
                    <a:gd name="T4" fmla="*/ 15 w 139"/>
                    <a:gd name="T5" fmla="*/ 45 h 109"/>
                    <a:gd name="T6" fmla="*/ 0 w 139"/>
                    <a:gd name="T7" fmla="*/ 60 h 109"/>
                    <a:gd name="T8" fmla="*/ 46 w 139"/>
                    <a:gd name="T9" fmla="*/ 109 h 109"/>
                    <a:gd name="T10" fmla="*/ 139 w 139"/>
                    <a:gd name="T11" fmla="*/ 16 h 109"/>
                    <a:gd name="T12" fmla="*/ 124 w 139"/>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139" h="109">
                      <a:moveTo>
                        <a:pt x="124" y="0"/>
                      </a:moveTo>
                      <a:lnTo>
                        <a:pt x="46" y="76"/>
                      </a:lnTo>
                      <a:lnTo>
                        <a:pt x="15" y="45"/>
                      </a:lnTo>
                      <a:lnTo>
                        <a:pt x="0" y="60"/>
                      </a:lnTo>
                      <a:lnTo>
                        <a:pt x="46" y="109"/>
                      </a:lnTo>
                      <a:lnTo>
                        <a:pt x="139" y="16"/>
                      </a:lnTo>
                      <a:lnTo>
                        <a:pt x="124" y="0"/>
                      </a:lnTo>
                      <a:close/>
                    </a:path>
                  </a:pathLst>
                </a:custGeom>
                <a:solidFill>
                  <a:srgbClr val="0075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119" name="Group 118">
              <a:extLst>
                <a:ext uri="{FF2B5EF4-FFF2-40B4-BE49-F238E27FC236}">
                  <a16:creationId xmlns:a16="http://schemas.microsoft.com/office/drawing/2014/main" id="{EC2D0051-72EB-46DB-8A9E-7A630914F743}"/>
                </a:ext>
              </a:extLst>
            </p:cNvPr>
            <p:cNvGrpSpPr/>
            <p:nvPr/>
          </p:nvGrpSpPr>
          <p:grpSpPr>
            <a:xfrm>
              <a:off x="5679493" y="4500771"/>
              <a:ext cx="878346" cy="756192"/>
              <a:chOff x="-599579" y="3967578"/>
              <a:chExt cx="1058715" cy="911477"/>
            </a:xfrm>
          </p:grpSpPr>
          <p:grpSp>
            <p:nvGrpSpPr>
              <p:cNvPr id="455" name="Group 454" descr=" speed">
                <a:extLst>
                  <a:ext uri="{FF2B5EF4-FFF2-40B4-BE49-F238E27FC236}">
                    <a16:creationId xmlns:a16="http://schemas.microsoft.com/office/drawing/2014/main" id="{FAB1BB2B-BF81-4B33-AB6A-4DE0970EAA00}"/>
                  </a:ext>
                </a:extLst>
              </p:cNvPr>
              <p:cNvGrpSpPr/>
              <p:nvPr/>
            </p:nvGrpSpPr>
            <p:grpSpPr>
              <a:xfrm>
                <a:off x="38514" y="4440622"/>
                <a:ext cx="420622" cy="420620"/>
                <a:chOff x="1600639" y="3957576"/>
                <a:chExt cx="462421" cy="462421"/>
              </a:xfrm>
            </p:grpSpPr>
            <p:sp>
              <p:nvSpPr>
                <p:cNvPr id="456" name="Oval 455">
                  <a:extLst>
                    <a:ext uri="{FF2B5EF4-FFF2-40B4-BE49-F238E27FC236}">
                      <a16:creationId xmlns:a16="http://schemas.microsoft.com/office/drawing/2014/main" id="{A0B8CA30-CDAA-4804-A859-94A2D0356ED9}"/>
                    </a:ext>
                  </a:extLst>
                </p:cNvPr>
                <p:cNvSpPr>
                  <a:spLocks noChangeArrowheads="1"/>
                </p:cNvSpPr>
                <p:nvPr/>
              </p:nvSpPr>
              <p:spPr bwMode="auto">
                <a:xfrm>
                  <a:off x="1600639" y="3957576"/>
                  <a:ext cx="462421" cy="462421"/>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7" name="Freeform 169">
                  <a:extLst>
                    <a:ext uri="{FF2B5EF4-FFF2-40B4-BE49-F238E27FC236}">
                      <a16:creationId xmlns:a16="http://schemas.microsoft.com/office/drawing/2014/main" id="{9CB30639-900A-4512-B94D-047071CDC6CC}"/>
                    </a:ext>
                  </a:extLst>
                </p:cNvPr>
                <p:cNvSpPr>
                  <a:spLocks/>
                </p:cNvSpPr>
                <p:nvPr/>
              </p:nvSpPr>
              <p:spPr bwMode="auto">
                <a:xfrm>
                  <a:off x="1659621" y="4016558"/>
                  <a:ext cx="342098" cy="301989"/>
                </a:xfrm>
                <a:custGeom>
                  <a:avLst/>
                  <a:gdLst>
                    <a:gd name="T0" fmla="*/ 24 w 137"/>
                    <a:gd name="T1" fmla="*/ 121 h 121"/>
                    <a:gd name="T2" fmla="*/ 0 w 137"/>
                    <a:gd name="T3" fmla="*/ 69 h 121"/>
                    <a:gd name="T4" fmla="*/ 69 w 137"/>
                    <a:gd name="T5" fmla="*/ 0 h 121"/>
                    <a:gd name="T6" fmla="*/ 137 w 137"/>
                    <a:gd name="T7" fmla="*/ 69 h 121"/>
                    <a:gd name="T8" fmla="*/ 114 w 137"/>
                    <a:gd name="T9" fmla="*/ 121 h 121"/>
                  </a:gdLst>
                  <a:ahLst/>
                  <a:cxnLst>
                    <a:cxn ang="0">
                      <a:pos x="T0" y="T1"/>
                    </a:cxn>
                    <a:cxn ang="0">
                      <a:pos x="T2" y="T3"/>
                    </a:cxn>
                    <a:cxn ang="0">
                      <a:pos x="T4" y="T5"/>
                    </a:cxn>
                    <a:cxn ang="0">
                      <a:pos x="T6" y="T7"/>
                    </a:cxn>
                    <a:cxn ang="0">
                      <a:pos x="T8" y="T9"/>
                    </a:cxn>
                  </a:cxnLst>
                  <a:rect l="0" t="0" r="r" b="b"/>
                  <a:pathLst>
                    <a:path w="137" h="121">
                      <a:moveTo>
                        <a:pt x="24" y="121"/>
                      </a:moveTo>
                      <a:cubicBezTo>
                        <a:pt x="9" y="108"/>
                        <a:pt x="0" y="90"/>
                        <a:pt x="0" y="69"/>
                      </a:cubicBezTo>
                      <a:cubicBezTo>
                        <a:pt x="0" y="31"/>
                        <a:pt x="31" y="0"/>
                        <a:pt x="69" y="0"/>
                      </a:cubicBezTo>
                      <a:cubicBezTo>
                        <a:pt x="107" y="0"/>
                        <a:pt x="137" y="31"/>
                        <a:pt x="137" y="69"/>
                      </a:cubicBezTo>
                      <a:cubicBezTo>
                        <a:pt x="137" y="90"/>
                        <a:pt x="128" y="108"/>
                        <a:pt x="114" y="121"/>
                      </a:cubicBezTo>
                    </a:path>
                  </a:pathLst>
                </a:custGeom>
                <a:noFill/>
                <a:ln w="19050" cap="flat">
                  <a:solidFill>
                    <a:srgbClr val="4FE4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8" name="Oval 457">
                  <a:extLst>
                    <a:ext uri="{FF2B5EF4-FFF2-40B4-BE49-F238E27FC236}">
                      <a16:creationId xmlns:a16="http://schemas.microsoft.com/office/drawing/2014/main" id="{8E4DF04A-3DC3-4803-AC4C-E2001A20C56E}"/>
                    </a:ext>
                  </a:extLst>
                </p:cNvPr>
                <p:cNvSpPr>
                  <a:spLocks noChangeArrowheads="1"/>
                </p:cNvSpPr>
                <p:nvPr/>
              </p:nvSpPr>
              <p:spPr bwMode="auto">
                <a:xfrm>
                  <a:off x="1798819" y="4155756"/>
                  <a:ext cx="68420" cy="68420"/>
                </a:xfrm>
                <a:prstGeom prst="ellipse">
                  <a:avLst/>
                </a:prstGeom>
                <a:noFill/>
                <a:ln w="174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59" name="Line 171">
                  <a:extLst>
                    <a:ext uri="{FF2B5EF4-FFF2-40B4-BE49-F238E27FC236}">
                      <a16:creationId xmlns:a16="http://schemas.microsoft.com/office/drawing/2014/main" id="{D67F1634-334D-4D39-B290-A1BC1FD1968D}"/>
                    </a:ext>
                  </a:extLst>
                </p:cNvPr>
                <p:cNvSpPr>
                  <a:spLocks noChangeShapeType="1"/>
                </p:cNvSpPr>
                <p:nvPr/>
              </p:nvSpPr>
              <p:spPr bwMode="auto">
                <a:xfrm flipV="1">
                  <a:off x="1857801" y="4056666"/>
                  <a:ext cx="106169" cy="108527"/>
                </a:xfrm>
                <a:prstGeom prst="line">
                  <a:avLst/>
                </a:prstGeom>
                <a:noFill/>
                <a:ln w="17463"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460" name="Graphic 10" descr=" gaming, controller">
                <a:extLst>
                  <a:ext uri="{FF2B5EF4-FFF2-40B4-BE49-F238E27FC236}">
                    <a16:creationId xmlns:a16="http://schemas.microsoft.com/office/drawing/2014/main" id="{E72EAFEA-0203-429D-98B1-B7B4629AE890}"/>
                  </a:ext>
                </a:extLst>
              </p:cNvPr>
              <p:cNvGrpSpPr/>
              <p:nvPr/>
            </p:nvGrpSpPr>
            <p:grpSpPr>
              <a:xfrm>
                <a:off x="-599579" y="4422809"/>
                <a:ext cx="456246" cy="456246"/>
                <a:chOff x="7205664" y="1190625"/>
                <a:chExt cx="509586" cy="509586"/>
              </a:xfrm>
            </p:grpSpPr>
            <p:sp>
              <p:nvSpPr>
                <p:cNvPr id="461" name="Freeform: Shape 460">
                  <a:extLst>
                    <a:ext uri="{FF2B5EF4-FFF2-40B4-BE49-F238E27FC236}">
                      <a16:creationId xmlns:a16="http://schemas.microsoft.com/office/drawing/2014/main" id="{B2327945-2BFF-433F-93F3-B587B9C75378}"/>
                    </a:ext>
                  </a:extLst>
                </p:cNvPr>
                <p:cNvSpPr/>
                <p:nvPr/>
              </p:nvSpPr>
              <p:spPr>
                <a:xfrm>
                  <a:off x="7206707" y="1287241"/>
                  <a:ext cx="499079" cy="330968"/>
                </a:xfrm>
                <a:custGeom>
                  <a:avLst/>
                  <a:gdLst>
                    <a:gd name="connsiteX0" fmla="*/ 384012 w 499079"/>
                    <a:gd name="connsiteY0" fmla="*/ 5475 h 330968"/>
                    <a:gd name="connsiteX1" fmla="*/ 316922 w 499079"/>
                    <a:gd name="connsiteY1" fmla="*/ 12131 h 330968"/>
                    <a:gd name="connsiteX2" fmla="*/ 251429 w 499079"/>
                    <a:gd name="connsiteY2" fmla="*/ 25265 h 330968"/>
                    <a:gd name="connsiteX3" fmla="*/ 185936 w 499079"/>
                    <a:gd name="connsiteY3" fmla="*/ 12131 h 330968"/>
                    <a:gd name="connsiteX4" fmla="*/ 118845 w 499079"/>
                    <a:gd name="connsiteY4" fmla="*/ 5475 h 330968"/>
                    <a:gd name="connsiteX5" fmla="*/ 17056 w 499079"/>
                    <a:gd name="connsiteY5" fmla="*/ 155719 h 330968"/>
                    <a:gd name="connsiteX6" fmla="*/ 31255 w 499079"/>
                    <a:gd name="connsiteY6" fmla="*/ 325664 h 330968"/>
                    <a:gd name="connsiteX7" fmla="*/ 128962 w 499079"/>
                    <a:gd name="connsiteY7" fmla="*/ 270465 h 330968"/>
                    <a:gd name="connsiteX8" fmla="*/ 135262 w 499079"/>
                    <a:gd name="connsiteY8" fmla="*/ 263277 h 330968"/>
                    <a:gd name="connsiteX9" fmla="*/ 251429 w 499079"/>
                    <a:gd name="connsiteY9" fmla="*/ 225560 h 330968"/>
                    <a:gd name="connsiteX10" fmla="*/ 367595 w 499079"/>
                    <a:gd name="connsiteY10" fmla="*/ 263277 h 330968"/>
                    <a:gd name="connsiteX11" fmla="*/ 373896 w 499079"/>
                    <a:gd name="connsiteY11" fmla="*/ 270465 h 330968"/>
                    <a:gd name="connsiteX12" fmla="*/ 455806 w 499079"/>
                    <a:gd name="connsiteY12" fmla="*/ 328947 h 330968"/>
                    <a:gd name="connsiteX13" fmla="*/ 471603 w 499079"/>
                    <a:gd name="connsiteY13" fmla="*/ 325664 h 330968"/>
                    <a:gd name="connsiteX14" fmla="*/ 485891 w 499079"/>
                    <a:gd name="connsiteY14" fmla="*/ 155719 h 330968"/>
                    <a:gd name="connsiteX15" fmla="*/ 384012 w 499079"/>
                    <a:gd name="connsiteY15" fmla="*/ 5475 h 33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99079" h="330968">
                      <a:moveTo>
                        <a:pt x="384012" y="5475"/>
                      </a:moveTo>
                      <a:cubicBezTo>
                        <a:pt x="355614" y="-2068"/>
                        <a:pt x="336801" y="4765"/>
                        <a:pt x="316922" y="12131"/>
                      </a:cubicBezTo>
                      <a:cubicBezTo>
                        <a:pt x="300238" y="18254"/>
                        <a:pt x="281247" y="25265"/>
                        <a:pt x="251429" y="25265"/>
                      </a:cubicBezTo>
                      <a:cubicBezTo>
                        <a:pt x="221611" y="25265"/>
                        <a:pt x="202619" y="18254"/>
                        <a:pt x="185936" y="12131"/>
                      </a:cubicBezTo>
                      <a:cubicBezTo>
                        <a:pt x="166057" y="4765"/>
                        <a:pt x="147332" y="-2157"/>
                        <a:pt x="118845" y="5475"/>
                      </a:cubicBezTo>
                      <a:cubicBezTo>
                        <a:pt x="63380" y="20384"/>
                        <a:pt x="38709" y="73986"/>
                        <a:pt x="17056" y="155719"/>
                      </a:cubicBezTo>
                      <a:cubicBezTo>
                        <a:pt x="-7083" y="246415"/>
                        <a:pt x="-1581" y="311554"/>
                        <a:pt x="31255" y="325664"/>
                      </a:cubicBezTo>
                      <a:cubicBezTo>
                        <a:pt x="66486" y="340839"/>
                        <a:pt x="102605" y="300105"/>
                        <a:pt x="128962" y="270465"/>
                      </a:cubicBezTo>
                      <a:lnTo>
                        <a:pt x="135262" y="263277"/>
                      </a:lnTo>
                      <a:cubicBezTo>
                        <a:pt x="157715" y="237363"/>
                        <a:pt x="203063" y="225560"/>
                        <a:pt x="251429" y="225560"/>
                      </a:cubicBezTo>
                      <a:cubicBezTo>
                        <a:pt x="309379" y="225560"/>
                        <a:pt x="345143" y="237363"/>
                        <a:pt x="367595" y="263277"/>
                      </a:cubicBezTo>
                      <a:lnTo>
                        <a:pt x="373896" y="270465"/>
                      </a:lnTo>
                      <a:cubicBezTo>
                        <a:pt x="396348" y="295757"/>
                        <a:pt x="425811" y="328947"/>
                        <a:pt x="455806" y="328947"/>
                      </a:cubicBezTo>
                      <a:cubicBezTo>
                        <a:pt x="461042" y="328947"/>
                        <a:pt x="466278" y="327971"/>
                        <a:pt x="471603" y="325664"/>
                      </a:cubicBezTo>
                      <a:cubicBezTo>
                        <a:pt x="504438" y="311554"/>
                        <a:pt x="509940" y="246415"/>
                        <a:pt x="485891" y="155719"/>
                      </a:cubicBezTo>
                      <a:cubicBezTo>
                        <a:pt x="464148" y="73986"/>
                        <a:pt x="439566" y="20295"/>
                        <a:pt x="384012" y="5475"/>
                      </a:cubicBezTo>
                      <a:close/>
                    </a:path>
                  </a:pathLst>
                </a:custGeom>
                <a:solidFill>
                  <a:srgbClr val="0078D4"/>
                </a:solidFill>
                <a:ln w="5204"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6D052932-2EC0-47CC-A054-78996E770292}"/>
                    </a:ext>
                  </a:extLst>
                </p:cNvPr>
                <p:cNvSpPr/>
                <p:nvPr/>
              </p:nvSpPr>
              <p:spPr>
                <a:xfrm>
                  <a:off x="7309642" y="1376468"/>
                  <a:ext cx="84055" cy="84055"/>
                </a:xfrm>
                <a:custGeom>
                  <a:avLst/>
                  <a:gdLst>
                    <a:gd name="connsiteX0" fmla="*/ 83088 w 84055"/>
                    <a:gd name="connsiteY0" fmla="*/ 42620 h 84055"/>
                    <a:gd name="connsiteX1" fmla="*/ 42620 w 84055"/>
                    <a:gd name="connsiteY1" fmla="*/ 83087 h 84055"/>
                    <a:gd name="connsiteX2" fmla="*/ 2153 w 84055"/>
                    <a:gd name="connsiteY2" fmla="*/ 42620 h 84055"/>
                    <a:gd name="connsiteX3" fmla="*/ 42620 w 84055"/>
                    <a:gd name="connsiteY3" fmla="*/ 2153 h 84055"/>
                    <a:gd name="connsiteX4" fmla="*/ 83088 w 84055"/>
                    <a:gd name="connsiteY4" fmla="*/ 42620 h 84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55" h="84055">
                      <a:moveTo>
                        <a:pt x="83088" y="42620"/>
                      </a:moveTo>
                      <a:cubicBezTo>
                        <a:pt x="83088" y="64983"/>
                        <a:pt x="64984" y="83087"/>
                        <a:pt x="42620" y="83087"/>
                      </a:cubicBezTo>
                      <a:cubicBezTo>
                        <a:pt x="20257" y="83087"/>
                        <a:pt x="2153" y="64983"/>
                        <a:pt x="2153" y="42620"/>
                      </a:cubicBezTo>
                      <a:cubicBezTo>
                        <a:pt x="2153" y="20256"/>
                        <a:pt x="20257" y="2153"/>
                        <a:pt x="42620" y="2153"/>
                      </a:cubicBezTo>
                      <a:cubicBezTo>
                        <a:pt x="64984" y="2153"/>
                        <a:pt x="83088" y="20345"/>
                        <a:pt x="83088" y="42620"/>
                      </a:cubicBezTo>
                      <a:close/>
                    </a:path>
                  </a:pathLst>
                </a:custGeom>
                <a:solidFill>
                  <a:srgbClr val="50E6FF"/>
                </a:solidFill>
                <a:ln w="5204"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D6BD959D-0703-458E-8612-D248CDDD95E8}"/>
                    </a:ext>
                  </a:extLst>
                </p:cNvPr>
                <p:cNvSpPr/>
                <p:nvPr/>
              </p:nvSpPr>
              <p:spPr>
                <a:xfrm>
                  <a:off x="7548634" y="1376550"/>
                  <a:ext cx="31521" cy="31521"/>
                </a:xfrm>
                <a:custGeom>
                  <a:avLst/>
                  <a:gdLst>
                    <a:gd name="connsiteX0" fmla="*/ 29664 w 31520"/>
                    <a:gd name="connsiteY0" fmla="*/ 15908 h 31520"/>
                    <a:gd name="connsiteX1" fmla="*/ 15909 w 31520"/>
                    <a:gd name="connsiteY1" fmla="*/ 29664 h 31520"/>
                    <a:gd name="connsiteX2" fmla="*/ 2153 w 31520"/>
                    <a:gd name="connsiteY2" fmla="*/ 15908 h 31520"/>
                    <a:gd name="connsiteX3" fmla="*/ 15909 w 31520"/>
                    <a:gd name="connsiteY3" fmla="*/ 2153 h 31520"/>
                    <a:gd name="connsiteX4" fmla="*/ 29664 w 31520"/>
                    <a:gd name="connsiteY4" fmla="*/ 15908 h 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20" h="31520">
                      <a:moveTo>
                        <a:pt x="29664" y="15908"/>
                      </a:moveTo>
                      <a:cubicBezTo>
                        <a:pt x="29664" y="23540"/>
                        <a:pt x="23451" y="29664"/>
                        <a:pt x="15909" y="29664"/>
                      </a:cubicBezTo>
                      <a:cubicBezTo>
                        <a:pt x="8276" y="29664"/>
                        <a:pt x="2153" y="23451"/>
                        <a:pt x="2153" y="15908"/>
                      </a:cubicBezTo>
                      <a:cubicBezTo>
                        <a:pt x="2153" y="8276"/>
                        <a:pt x="8365" y="2153"/>
                        <a:pt x="15909" y="2153"/>
                      </a:cubicBezTo>
                      <a:cubicBezTo>
                        <a:pt x="23451" y="2153"/>
                        <a:pt x="29664" y="8365"/>
                        <a:pt x="29664" y="15908"/>
                      </a:cubicBezTo>
                      <a:close/>
                    </a:path>
                  </a:pathLst>
                </a:custGeom>
                <a:solidFill>
                  <a:srgbClr val="FFFFFF"/>
                </a:solidFill>
                <a:ln w="5204" cap="flat">
                  <a:noFill/>
                  <a:prstDash val="solid"/>
                  <a:miter/>
                </a:ln>
              </p:spPr>
              <p:txBody>
                <a:bodyPr rtlCol="0" anchor="ctr"/>
                <a:lstStyle/>
                <a:p>
                  <a:endParaRPr lang="en-US"/>
                </a:p>
              </p:txBody>
            </p:sp>
            <p:sp>
              <p:nvSpPr>
                <p:cNvPr id="464" name="Freeform: Shape 463">
                  <a:extLst>
                    <a:ext uri="{FF2B5EF4-FFF2-40B4-BE49-F238E27FC236}">
                      <a16:creationId xmlns:a16="http://schemas.microsoft.com/office/drawing/2014/main" id="{4BE19F1D-EEB1-433B-B606-BB16915FA37D}"/>
                    </a:ext>
                  </a:extLst>
                </p:cNvPr>
                <p:cNvSpPr/>
                <p:nvPr/>
              </p:nvSpPr>
              <p:spPr>
                <a:xfrm>
                  <a:off x="7522008" y="1428921"/>
                  <a:ext cx="31521" cy="31521"/>
                </a:xfrm>
                <a:custGeom>
                  <a:avLst/>
                  <a:gdLst>
                    <a:gd name="connsiteX0" fmla="*/ 29663 w 31520"/>
                    <a:gd name="connsiteY0" fmla="*/ 15909 h 31520"/>
                    <a:gd name="connsiteX1" fmla="*/ 15908 w 31520"/>
                    <a:gd name="connsiteY1" fmla="*/ 29664 h 31520"/>
                    <a:gd name="connsiteX2" fmla="*/ 2153 w 31520"/>
                    <a:gd name="connsiteY2" fmla="*/ 15909 h 31520"/>
                    <a:gd name="connsiteX3" fmla="*/ 15908 w 31520"/>
                    <a:gd name="connsiteY3" fmla="*/ 2153 h 31520"/>
                    <a:gd name="connsiteX4" fmla="*/ 29663 w 31520"/>
                    <a:gd name="connsiteY4" fmla="*/ 15909 h 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20" h="31520">
                      <a:moveTo>
                        <a:pt x="29663" y="15909"/>
                      </a:moveTo>
                      <a:cubicBezTo>
                        <a:pt x="29663" y="23540"/>
                        <a:pt x="23451" y="29664"/>
                        <a:pt x="15908" y="29664"/>
                      </a:cubicBezTo>
                      <a:cubicBezTo>
                        <a:pt x="8276" y="29664"/>
                        <a:pt x="2153" y="23451"/>
                        <a:pt x="2153" y="15909"/>
                      </a:cubicBezTo>
                      <a:cubicBezTo>
                        <a:pt x="2153" y="8276"/>
                        <a:pt x="8365" y="2153"/>
                        <a:pt x="15908" y="2153"/>
                      </a:cubicBezTo>
                      <a:cubicBezTo>
                        <a:pt x="23451" y="2153"/>
                        <a:pt x="29663" y="8365"/>
                        <a:pt x="29663" y="15909"/>
                      </a:cubicBezTo>
                      <a:close/>
                    </a:path>
                  </a:pathLst>
                </a:custGeom>
                <a:solidFill>
                  <a:srgbClr val="FFFFFF"/>
                </a:solidFill>
                <a:ln w="5204" cap="flat">
                  <a:noFill/>
                  <a:prstDash val="solid"/>
                  <a:miter/>
                </a:ln>
              </p:spPr>
              <p:txBody>
                <a:bodyPr rtlCol="0" anchor="ctr"/>
                <a:lstStyle/>
                <a:p>
                  <a:endParaRPr lang="en-US"/>
                </a:p>
              </p:txBody>
            </p:sp>
          </p:grpSp>
          <p:grpSp>
            <p:nvGrpSpPr>
              <p:cNvPr id="465" name="Graphic 107" descr="calendar, fast-tracked supported project">
                <a:extLst>
                  <a:ext uri="{FF2B5EF4-FFF2-40B4-BE49-F238E27FC236}">
                    <a16:creationId xmlns:a16="http://schemas.microsoft.com/office/drawing/2014/main" id="{D1275D65-7591-4526-8BF4-D35A86678199}"/>
                  </a:ext>
                </a:extLst>
              </p:cNvPr>
              <p:cNvGrpSpPr/>
              <p:nvPr/>
            </p:nvGrpSpPr>
            <p:grpSpPr>
              <a:xfrm>
                <a:off x="52088" y="3967578"/>
                <a:ext cx="393474" cy="393474"/>
                <a:chOff x="4476035" y="3962720"/>
                <a:chExt cx="393474" cy="393474"/>
              </a:xfrm>
            </p:grpSpPr>
            <p:sp>
              <p:nvSpPr>
                <p:cNvPr id="466" name="Freeform: Shape 465">
                  <a:extLst>
                    <a:ext uri="{FF2B5EF4-FFF2-40B4-BE49-F238E27FC236}">
                      <a16:creationId xmlns:a16="http://schemas.microsoft.com/office/drawing/2014/main" id="{1CB4EEA0-8E14-4663-9A12-03205C459B03}"/>
                    </a:ext>
                  </a:extLst>
                </p:cNvPr>
                <p:cNvSpPr/>
                <p:nvPr/>
              </p:nvSpPr>
              <p:spPr>
                <a:xfrm>
                  <a:off x="4474722" y="4026986"/>
                  <a:ext cx="393474" cy="327895"/>
                </a:xfrm>
                <a:custGeom>
                  <a:avLst/>
                  <a:gdLst>
                    <a:gd name="connsiteX0" fmla="*/ 394787 w 393474"/>
                    <a:gd name="connsiteY0" fmla="*/ 1313 h 327895"/>
                    <a:gd name="connsiteX1" fmla="*/ 1313 w 393474"/>
                    <a:gd name="connsiteY1" fmla="*/ 1313 h 327895"/>
                    <a:gd name="connsiteX2" fmla="*/ 1313 w 393474"/>
                    <a:gd name="connsiteY2" fmla="*/ 329208 h 327895"/>
                    <a:gd name="connsiteX3" fmla="*/ 394787 w 393474"/>
                    <a:gd name="connsiteY3" fmla="*/ 329208 h 327895"/>
                    <a:gd name="connsiteX4" fmla="*/ 394787 w 393474"/>
                    <a:gd name="connsiteY4" fmla="*/ 1313 h 327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474" h="327895">
                      <a:moveTo>
                        <a:pt x="394787" y="1313"/>
                      </a:moveTo>
                      <a:lnTo>
                        <a:pt x="1313" y="1313"/>
                      </a:lnTo>
                      <a:lnTo>
                        <a:pt x="1313" y="329208"/>
                      </a:lnTo>
                      <a:lnTo>
                        <a:pt x="394787" y="329208"/>
                      </a:lnTo>
                      <a:lnTo>
                        <a:pt x="394787" y="1313"/>
                      </a:lnTo>
                      <a:close/>
                    </a:path>
                  </a:pathLst>
                </a:custGeom>
                <a:solidFill>
                  <a:srgbClr val="0078D4"/>
                </a:solidFill>
                <a:ln w="4068" cap="flat">
                  <a:noFill/>
                  <a:prstDash val="solid"/>
                  <a:miter/>
                </a:ln>
              </p:spPr>
              <p:txBody>
                <a:bodyPr rtlCol="0" anchor="ctr"/>
                <a:lstStyle/>
                <a:p>
                  <a:endParaRPr lang="en-US"/>
                </a:p>
              </p:txBody>
            </p:sp>
            <p:sp>
              <p:nvSpPr>
                <p:cNvPr id="467" name="Freeform: Shape 466">
                  <a:extLst>
                    <a:ext uri="{FF2B5EF4-FFF2-40B4-BE49-F238E27FC236}">
                      <a16:creationId xmlns:a16="http://schemas.microsoft.com/office/drawing/2014/main" id="{F0966BB9-3656-45A2-98EE-BFF1A235BE53}"/>
                    </a:ext>
                  </a:extLst>
                </p:cNvPr>
                <p:cNvSpPr/>
                <p:nvPr/>
              </p:nvSpPr>
              <p:spPr>
                <a:xfrm>
                  <a:off x="4474722" y="3961407"/>
                  <a:ext cx="393474" cy="81974"/>
                </a:xfrm>
                <a:custGeom>
                  <a:avLst/>
                  <a:gdLst>
                    <a:gd name="connsiteX0" fmla="*/ 353369 w 393474"/>
                    <a:gd name="connsiteY0" fmla="*/ 42731 h 81973"/>
                    <a:gd name="connsiteX1" fmla="*/ 353369 w 393474"/>
                    <a:gd name="connsiteY1" fmla="*/ 1313 h 81973"/>
                    <a:gd name="connsiteX2" fmla="*/ 291241 w 393474"/>
                    <a:gd name="connsiteY2" fmla="*/ 1313 h 81973"/>
                    <a:gd name="connsiteX3" fmla="*/ 291241 w 393474"/>
                    <a:gd name="connsiteY3" fmla="*/ 42731 h 81973"/>
                    <a:gd name="connsiteX4" fmla="*/ 104859 w 393474"/>
                    <a:gd name="connsiteY4" fmla="*/ 42731 h 81973"/>
                    <a:gd name="connsiteX5" fmla="*/ 104859 w 393474"/>
                    <a:gd name="connsiteY5" fmla="*/ 1313 h 81973"/>
                    <a:gd name="connsiteX6" fmla="*/ 42731 w 393474"/>
                    <a:gd name="connsiteY6" fmla="*/ 1313 h 81973"/>
                    <a:gd name="connsiteX7" fmla="*/ 42731 w 393474"/>
                    <a:gd name="connsiteY7" fmla="*/ 42731 h 81973"/>
                    <a:gd name="connsiteX8" fmla="*/ 1313 w 393474"/>
                    <a:gd name="connsiteY8" fmla="*/ 42731 h 81973"/>
                    <a:gd name="connsiteX9" fmla="*/ 1313 w 393474"/>
                    <a:gd name="connsiteY9" fmla="*/ 84149 h 81973"/>
                    <a:gd name="connsiteX10" fmla="*/ 394787 w 393474"/>
                    <a:gd name="connsiteY10" fmla="*/ 84149 h 81973"/>
                    <a:gd name="connsiteX11" fmla="*/ 394787 w 393474"/>
                    <a:gd name="connsiteY11" fmla="*/ 42731 h 81973"/>
                    <a:gd name="connsiteX12" fmla="*/ 353369 w 393474"/>
                    <a:gd name="connsiteY12" fmla="*/ 42731 h 8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474" h="81973">
                      <a:moveTo>
                        <a:pt x="353369" y="42731"/>
                      </a:moveTo>
                      <a:lnTo>
                        <a:pt x="353369" y="1313"/>
                      </a:lnTo>
                      <a:lnTo>
                        <a:pt x="291241" y="1313"/>
                      </a:lnTo>
                      <a:lnTo>
                        <a:pt x="291241" y="42731"/>
                      </a:lnTo>
                      <a:lnTo>
                        <a:pt x="104859" y="42731"/>
                      </a:lnTo>
                      <a:lnTo>
                        <a:pt x="104859" y="1313"/>
                      </a:lnTo>
                      <a:lnTo>
                        <a:pt x="42731" y="1313"/>
                      </a:lnTo>
                      <a:lnTo>
                        <a:pt x="42731" y="42731"/>
                      </a:lnTo>
                      <a:lnTo>
                        <a:pt x="1313" y="42731"/>
                      </a:lnTo>
                      <a:lnTo>
                        <a:pt x="1313" y="84149"/>
                      </a:lnTo>
                      <a:lnTo>
                        <a:pt x="394787" y="84149"/>
                      </a:lnTo>
                      <a:lnTo>
                        <a:pt x="394787" y="42731"/>
                      </a:lnTo>
                      <a:lnTo>
                        <a:pt x="353369" y="42731"/>
                      </a:lnTo>
                      <a:close/>
                    </a:path>
                  </a:pathLst>
                </a:custGeom>
                <a:solidFill>
                  <a:srgbClr val="50E6FF"/>
                </a:solidFill>
                <a:ln w="4068" cap="flat">
                  <a:noFill/>
                  <a:prstDash val="solid"/>
                  <a:miter/>
                </a:ln>
              </p:spPr>
              <p:txBody>
                <a:bodyPr rtlCol="0" anchor="ctr"/>
                <a:lstStyle/>
                <a:p>
                  <a:endParaRPr lang="en-US"/>
                </a:p>
              </p:txBody>
            </p:sp>
            <p:sp>
              <p:nvSpPr>
                <p:cNvPr id="468" name="Freeform: Shape 467">
                  <a:extLst>
                    <a:ext uri="{FF2B5EF4-FFF2-40B4-BE49-F238E27FC236}">
                      <a16:creationId xmlns:a16="http://schemas.microsoft.com/office/drawing/2014/main" id="{F98B29EF-9374-4E5B-A2A5-260FDCE762A1}"/>
                    </a:ext>
                  </a:extLst>
                </p:cNvPr>
                <p:cNvSpPr/>
                <p:nvPr/>
              </p:nvSpPr>
              <p:spPr>
                <a:xfrm>
                  <a:off x="4516143"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469" name="Freeform: Shape 468">
                  <a:extLst>
                    <a:ext uri="{FF2B5EF4-FFF2-40B4-BE49-F238E27FC236}">
                      <a16:creationId xmlns:a16="http://schemas.microsoft.com/office/drawing/2014/main" id="{5F0C202C-74A8-4A2D-B229-472682F94863}"/>
                    </a:ext>
                  </a:extLst>
                </p:cNvPr>
                <p:cNvSpPr/>
                <p:nvPr/>
              </p:nvSpPr>
              <p:spPr>
                <a:xfrm>
                  <a:off x="4743943"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470" name="Freeform: Shape 469">
                  <a:extLst>
                    <a:ext uri="{FF2B5EF4-FFF2-40B4-BE49-F238E27FC236}">
                      <a16:creationId xmlns:a16="http://schemas.microsoft.com/office/drawing/2014/main" id="{48A4DB08-5422-4935-941B-76B3926FF791}"/>
                    </a:ext>
                  </a:extLst>
                </p:cNvPr>
                <p:cNvSpPr/>
                <p:nvPr/>
              </p:nvSpPr>
              <p:spPr>
                <a:xfrm>
                  <a:off x="4630114"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471" name="Freeform: Shape 470">
                  <a:extLst>
                    <a:ext uri="{FF2B5EF4-FFF2-40B4-BE49-F238E27FC236}">
                      <a16:creationId xmlns:a16="http://schemas.microsoft.com/office/drawing/2014/main" id="{7EC1EF6E-D616-4ED7-AC73-1C7ADC2D2296}"/>
                    </a:ext>
                  </a:extLst>
                </p:cNvPr>
                <p:cNvSpPr/>
                <p:nvPr/>
              </p:nvSpPr>
              <p:spPr>
                <a:xfrm>
                  <a:off x="4516143"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472" name="Freeform: Shape 471">
                  <a:extLst>
                    <a:ext uri="{FF2B5EF4-FFF2-40B4-BE49-F238E27FC236}">
                      <a16:creationId xmlns:a16="http://schemas.microsoft.com/office/drawing/2014/main" id="{CD3C6E33-A848-44C7-9ED1-DDF2E32B28B0}"/>
                    </a:ext>
                  </a:extLst>
                </p:cNvPr>
                <p:cNvSpPr/>
                <p:nvPr/>
              </p:nvSpPr>
              <p:spPr>
                <a:xfrm>
                  <a:off x="4743943"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49EAE6E5-4868-47FF-B550-DCDC732B352F}"/>
                    </a:ext>
                  </a:extLst>
                </p:cNvPr>
                <p:cNvSpPr/>
                <p:nvPr/>
              </p:nvSpPr>
              <p:spPr>
                <a:xfrm>
                  <a:off x="4630114"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grpSp>
          <p:grpSp>
            <p:nvGrpSpPr>
              <p:cNvPr id="474" name="Group 473" descr="location">
                <a:extLst>
                  <a:ext uri="{FF2B5EF4-FFF2-40B4-BE49-F238E27FC236}">
                    <a16:creationId xmlns:a16="http://schemas.microsoft.com/office/drawing/2014/main" id="{EF9964EF-2F52-4B1E-89E9-A475E8F45CAF}"/>
                  </a:ext>
                </a:extLst>
              </p:cNvPr>
              <p:cNvGrpSpPr/>
              <p:nvPr/>
            </p:nvGrpSpPr>
            <p:grpSpPr>
              <a:xfrm>
                <a:off x="-505697" y="3971165"/>
                <a:ext cx="268482" cy="386300"/>
                <a:chOff x="798318" y="5778597"/>
                <a:chExt cx="268482" cy="386300"/>
              </a:xfrm>
            </p:grpSpPr>
            <p:sp>
              <p:nvSpPr>
                <p:cNvPr id="475" name="Freeform 113">
                  <a:extLst>
                    <a:ext uri="{FF2B5EF4-FFF2-40B4-BE49-F238E27FC236}">
                      <a16:creationId xmlns:a16="http://schemas.microsoft.com/office/drawing/2014/main" id="{4775B53D-393E-4C68-9D75-27CDFE989EE6}"/>
                    </a:ext>
                  </a:extLst>
                </p:cNvPr>
                <p:cNvSpPr>
                  <a:spLocks/>
                </p:cNvSpPr>
                <p:nvPr/>
              </p:nvSpPr>
              <p:spPr bwMode="auto">
                <a:xfrm>
                  <a:off x="798318" y="5778597"/>
                  <a:ext cx="268482" cy="386300"/>
                </a:xfrm>
                <a:custGeom>
                  <a:avLst/>
                  <a:gdLst>
                    <a:gd name="T0" fmla="*/ 131 w 131"/>
                    <a:gd name="T1" fmla="*/ 65 h 189"/>
                    <a:gd name="T2" fmla="*/ 65 w 131"/>
                    <a:gd name="T3" fmla="*/ 189 h 189"/>
                    <a:gd name="T4" fmla="*/ 0 w 131"/>
                    <a:gd name="T5" fmla="*/ 65 h 189"/>
                    <a:gd name="T6" fmla="*/ 65 w 131"/>
                    <a:gd name="T7" fmla="*/ 0 h 189"/>
                    <a:gd name="T8" fmla="*/ 131 w 131"/>
                    <a:gd name="T9" fmla="*/ 65 h 189"/>
                  </a:gdLst>
                  <a:ahLst/>
                  <a:cxnLst>
                    <a:cxn ang="0">
                      <a:pos x="T0" y="T1"/>
                    </a:cxn>
                    <a:cxn ang="0">
                      <a:pos x="T2" y="T3"/>
                    </a:cxn>
                    <a:cxn ang="0">
                      <a:pos x="T4" y="T5"/>
                    </a:cxn>
                    <a:cxn ang="0">
                      <a:pos x="T6" y="T7"/>
                    </a:cxn>
                    <a:cxn ang="0">
                      <a:pos x="T8" y="T9"/>
                    </a:cxn>
                  </a:cxnLst>
                  <a:rect l="0" t="0" r="r" b="b"/>
                  <a:pathLst>
                    <a:path w="131" h="189">
                      <a:moveTo>
                        <a:pt x="131" y="65"/>
                      </a:moveTo>
                      <a:cubicBezTo>
                        <a:pt x="131" y="117"/>
                        <a:pt x="65" y="189"/>
                        <a:pt x="65" y="189"/>
                      </a:cubicBezTo>
                      <a:cubicBezTo>
                        <a:pt x="65" y="189"/>
                        <a:pt x="0" y="117"/>
                        <a:pt x="0" y="65"/>
                      </a:cubicBezTo>
                      <a:cubicBezTo>
                        <a:pt x="0" y="29"/>
                        <a:pt x="29" y="0"/>
                        <a:pt x="65" y="0"/>
                      </a:cubicBezTo>
                      <a:cubicBezTo>
                        <a:pt x="101" y="0"/>
                        <a:pt x="131" y="29"/>
                        <a:pt x="131" y="65"/>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76" name="Oval 475">
                  <a:extLst>
                    <a:ext uri="{FF2B5EF4-FFF2-40B4-BE49-F238E27FC236}">
                      <a16:creationId xmlns:a16="http://schemas.microsoft.com/office/drawing/2014/main" id="{724E7C89-51BB-4E28-83F0-CD0E575DE3FA}"/>
                    </a:ext>
                  </a:extLst>
                </p:cNvPr>
                <p:cNvSpPr>
                  <a:spLocks noChangeArrowheads="1"/>
                </p:cNvSpPr>
                <p:nvPr/>
              </p:nvSpPr>
              <p:spPr bwMode="auto">
                <a:xfrm>
                  <a:off x="875579" y="5857788"/>
                  <a:ext cx="110097" cy="113959"/>
                </a:xfrm>
                <a:prstGeom prst="ellipse">
                  <a:avLst/>
                </a:pr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sp>
        <p:nvSpPr>
          <p:cNvPr id="646" name="Rectangle 645">
            <a:extLst>
              <a:ext uri="{FF2B5EF4-FFF2-40B4-BE49-F238E27FC236}">
                <a16:creationId xmlns:a16="http://schemas.microsoft.com/office/drawing/2014/main" id="{9CF3721A-6CC1-40C8-90EC-3A9137DB4344}"/>
              </a:ext>
            </a:extLst>
          </p:cNvPr>
          <p:cNvSpPr/>
          <p:nvPr/>
        </p:nvSpPr>
        <p:spPr>
          <a:xfrm>
            <a:off x="0" y="10169403"/>
            <a:ext cx="7772400" cy="1973527"/>
          </a:xfrm>
          <a:prstGeom prst="rect">
            <a:avLst/>
          </a:prstGeom>
          <a:solidFill>
            <a:schemeClr val="bg2"/>
          </a:solidFill>
          <a:ln>
            <a:noFill/>
          </a:ln>
          <a:effectLst>
            <a:outerShdw blurRad="190500" sx="95000" sy="9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4" name="Group 213">
            <a:extLst>
              <a:ext uri="{FF2B5EF4-FFF2-40B4-BE49-F238E27FC236}">
                <a16:creationId xmlns:a16="http://schemas.microsoft.com/office/drawing/2014/main" id="{BBB84077-E7A7-4611-A4D5-F7D446093ADF}"/>
              </a:ext>
            </a:extLst>
          </p:cNvPr>
          <p:cNvGrpSpPr/>
          <p:nvPr/>
        </p:nvGrpSpPr>
        <p:grpSpPr>
          <a:xfrm>
            <a:off x="0" y="5521464"/>
            <a:ext cx="7772400" cy="1998544"/>
            <a:chOff x="0" y="5521464"/>
            <a:chExt cx="7772400" cy="1998544"/>
          </a:xfrm>
        </p:grpSpPr>
        <p:sp>
          <p:nvSpPr>
            <p:cNvPr id="12" name="Rectangle 11">
              <a:extLst>
                <a:ext uri="{FF2B5EF4-FFF2-40B4-BE49-F238E27FC236}">
                  <a16:creationId xmlns:a16="http://schemas.microsoft.com/office/drawing/2014/main" id="{72FDB002-9A44-4EA4-9C97-AA5B621A5557}"/>
                </a:ext>
              </a:extLst>
            </p:cNvPr>
            <p:cNvSpPr/>
            <p:nvPr/>
          </p:nvSpPr>
          <p:spPr bwMode="auto">
            <a:xfrm>
              <a:off x="0" y="5521464"/>
              <a:ext cx="7772400" cy="1998544"/>
            </a:xfrm>
            <a:prstGeom prst="rect">
              <a:avLst/>
            </a:prstGeom>
            <a:solidFill>
              <a:schemeClr val="bg2"/>
            </a:solidFill>
            <a:ln>
              <a:noFill/>
            </a:ln>
            <a:effectLst>
              <a:outerShdw blurRad="190500" sx="95000" sy="9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nvGrpSpPr>
            <p:cNvPr id="194" name="Group 193">
              <a:extLst>
                <a:ext uri="{FF2B5EF4-FFF2-40B4-BE49-F238E27FC236}">
                  <a16:creationId xmlns:a16="http://schemas.microsoft.com/office/drawing/2014/main" id="{29B70BF9-B4C6-4FF0-A128-6D5EEF157450}"/>
                </a:ext>
              </a:extLst>
            </p:cNvPr>
            <p:cNvGrpSpPr/>
            <p:nvPr/>
          </p:nvGrpSpPr>
          <p:grpSpPr>
            <a:xfrm>
              <a:off x="388594" y="5782103"/>
              <a:ext cx="6966105" cy="1385307"/>
              <a:chOff x="388594" y="5694943"/>
              <a:chExt cx="6966105" cy="1385307"/>
            </a:xfrm>
          </p:grpSpPr>
          <p:sp>
            <p:nvSpPr>
              <p:cNvPr id="530" name="TextBox 529">
                <a:extLst>
                  <a:ext uri="{FF2B5EF4-FFF2-40B4-BE49-F238E27FC236}">
                    <a16:creationId xmlns:a16="http://schemas.microsoft.com/office/drawing/2014/main" id="{E545BD2D-DCED-4BFF-8840-17A589241767}"/>
                  </a:ext>
                </a:extLst>
              </p:cNvPr>
              <p:cNvSpPr txBox="1"/>
              <p:nvPr/>
            </p:nvSpPr>
            <p:spPr>
              <a:xfrm>
                <a:off x="443402" y="5694943"/>
                <a:ext cx="3097246" cy="457200"/>
              </a:xfrm>
              <a:prstGeom prst="rect">
                <a:avLst/>
              </a:prstGeom>
              <a:noFill/>
              <a:ln w="3175">
                <a:noFill/>
              </a:ln>
            </p:spPr>
            <p:txBody>
              <a:bodyPr wrap="square" lIns="0" tIns="0" rIns="0" bIns="0" rtlCol="0" anchor="t">
                <a:noAutofit/>
              </a:bodyPr>
              <a:lstStyle/>
              <a:p>
                <a:pPr>
                  <a:spcBef>
                    <a:spcPts val="800"/>
                  </a:spcBef>
                </a:pPr>
                <a:endParaRPr lang="en-US" sz="1600" dirty="0"/>
              </a:p>
            </p:txBody>
          </p:sp>
          <p:grpSp>
            <p:nvGrpSpPr>
              <p:cNvPr id="145" name="Group 144">
                <a:extLst>
                  <a:ext uri="{FF2B5EF4-FFF2-40B4-BE49-F238E27FC236}">
                    <a16:creationId xmlns:a16="http://schemas.microsoft.com/office/drawing/2014/main" id="{099B11B4-680B-4304-A368-F32CE9E6F172}"/>
                  </a:ext>
                </a:extLst>
              </p:cNvPr>
              <p:cNvGrpSpPr/>
              <p:nvPr/>
            </p:nvGrpSpPr>
            <p:grpSpPr>
              <a:xfrm>
                <a:off x="388594" y="5790969"/>
                <a:ext cx="6966105" cy="1289281"/>
                <a:chOff x="388594" y="5886219"/>
                <a:chExt cx="6966105" cy="1289281"/>
              </a:xfrm>
            </p:grpSpPr>
            <p:cxnSp>
              <p:nvCxnSpPr>
                <p:cNvPr id="115" name="Straight Connector 114">
                  <a:extLst>
                    <a:ext uri="{FF2B5EF4-FFF2-40B4-BE49-F238E27FC236}">
                      <a16:creationId xmlns:a16="http://schemas.microsoft.com/office/drawing/2014/main" id="{BB3E8033-1F6C-477B-A275-ED3AB67311A4}"/>
                    </a:ext>
                  </a:extLst>
                </p:cNvPr>
                <p:cNvCxnSpPr>
                  <a:cxnSpLocks/>
                </p:cNvCxnSpPr>
                <p:nvPr/>
              </p:nvCxnSpPr>
              <p:spPr>
                <a:xfrm>
                  <a:off x="4651879" y="5909725"/>
                  <a:ext cx="0" cy="1265775"/>
                </a:xfrm>
                <a:prstGeom prst="line">
                  <a:avLst/>
                </a:prstGeom>
                <a:ln w="19050">
                  <a:solidFill>
                    <a:schemeClr val="accent1"/>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548" name="Graphic 247" descr="engineer, assistance">
                  <a:extLst>
                    <a:ext uri="{FF2B5EF4-FFF2-40B4-BE49-F238E27FC236}">
                      <a16:creationId xmlns:a16="http://schemas.microsoft.com/office/drawing/2014/main" id="{366B6FC2-10FE-4868-A128-9A11B65689B5}"/>
                    </a:ext>
                  </a:extLst>
                </p:cNvPr>
                <p:cNvGrpSpPr/>
                <p:nvPr/>
              </p:nvGrpSpPr>
              <p:grpSpPr>
                <a:xfrm>
                  <a:off x="5904221" y="6344681"/>
                  <a:ext cx="688358" cy="688350"/>
                  <a:chOff x="6339155" y="5746544"/>
                  <a:chExt cx="435026" cy="435024"/>
                </a:xfrm>
              </p:grpSpPr>
              <p:sp>
                <p:nvSpPr>
                  <p:cNvPr id="549" name="Freeform: Shape 548">
                    <a:extLst>
                      <a:ext uri="{FF2B5EF4-FFF2-40B4-BE49-F238E27FC236}">
                        <a16:creationId xmlns:a16="http://schemas.microsoft.com/office/drawing/2014/main" id="{AFF3F996-3527-4A31-90EE-6474F1358DBD}"/>
                      </a:ext>
                    </a:extLst>
                  </p:cNvPr>
                  <p:cNvSpPr/>
                  <p:nvPr/>
                </p:nvSpPr>
                <p:spPr>
                  <a:xfrm>
                    <a:off x="6337562" y="5744951"/>
                    <a:ext cx="435026" cy="435024"/>
                  </a:xfrm>
                  <a:custGeom>
                    <a:avLst/>
                    <a:gdLst>
                      <a:gd name="connsiteX0" fmla="*/ 435549 w 435026"/>
                      <a:gd name="connsiteY0" fmla="*/ 241390 h 435024"/>
                      <a:gd name="connsiteX1" fmla="*/ 435549 w 435026"/>
                      <a:gd name="connsiteY1" fmla="*/ 195674 h 435024"/>
                      <a:gd name="connsiteX2" fmla="*/ 388383 w 435026"/>
                      <a:gd name="connsiteY2" fmla="*/ 195674 h 435024"/>
                      <a:gd name="connsiteX3" fmla="*/ 354803 w 435026"/>
                      <a:gd name="connsiteY3" fmla="*/ 114623 h 435024"/>
                      <a:gd name="connsiteX4" fmla="*/ 388155 w 435026"/>
                      <a:gd name="connsiteY4" fmla="*/ 81271 h 435024"/>
                      <a:gd name="connsiteX5" fmla="*/ 355871 w 435026"/>
                      <a:gd name="connsiteY5" fmla="*/ 48988 h 435024"/>
                      <a:gd name="connsiteX6" fmla="*/ 322519 w 435026"/>
                      <a:gd name="connsiteY6" fmla="*/ 82339 h 435024"/>
                      <a:gd name="connsiteX7" fmla="*/ 241467 w 435026"/>
                      <a:gd name="connsiteY7" fmla="*/ 48759 h 435024"/>
                      <a:gd name="connsiteX8" fmla="*/ 241467 w 435026"/>
                      <a:gd name="connsiteY8" fmla="*/ 1593 h 435024"/>
                      <a:gd name="connsiteX9" fmla="*/ 195752 w 435026"/>
                      <a:gd name="connsiteY9" fmla="*/ 1593 h 435024"/>
                      <a:gd name="connsiteX10" fmla="*/ 195752 w 435026"/>
                      <a:gd name="connsiteY10" fmla="*/ 48759 h 435024"/>
                      <a:gd name="connsiteX11" fmla="*/ 114699 w 435026"/>
                      <a:gd name="connsiteY11" fmla="*/ 82339 h 435024"/>
                      <a:gd name="connsiteX12" fmla="*/ 81347 w 435026"/>
                      <a:gd name="connsiteY12" fmla="*/ 48988 h 435024"/>
                      <a:gd name="connsiteX13" fmla="*/ 49064 w 435026"/>
                      <a:gd name="connsiteY13" fmla="*/ 81271 h 435024"/>
                      <a:gd name="connsiteX14" fmla="*/ 82416 w 435026"/>
                      <a:gd name="connsiteY14" fmla="*/ 114623 h 435024"/>
                      <a:gd name="connsiteX15" fmla="*/ 48835 w 435026"/>
                      <a:gd name="connsiteY15" fmla="*/ 195674 h 435024"/>
                      <a:gd name="connsiteX16" fmla="*/ 1593 w 435026"/>
                      <a:gd name="connsiteY16" fmla="*/ 195674 h 435024"/>
                      <a:gd name="connsiteX17" fmla="*/ 1593 w 435026"/>
                      <a:gd name="connsiteY17" fmla="*/ 241390 h 435024"/>
                      <a:gd name="connsiteX18" fmla="*/ 48759 w 435026"/>
                      <a:gd name="connsiteY18" fmla="*/ 241390 h 435024"/>
                      <a:gd name="connsiteX19" fmla="*/ 97451 w 435026"/>
                      <a:gd name="connsiteY19" fmla="*/ 339690 h 435024"/>
                      <a:gd name="connsiteX20" fmla="*/ 195752 w 435026"/>
                      <a:gd name="connsiteY20" fmla="*/ 388382 h 435024"/>
                      <a:gd name="connsiteX21" fmla="*/ 195752 w 435026"/>
                      <a:gd name="connsiteY21" fmla="*/ 435547 h 435024"/>
                      <a:gd name="connsiteX22" fmla="*/ 241467 w 435026"/>
                      <a:gd name="connsiteY22" fmla="*/ 435547 h 435024"/>
                      <a:gd name="connsiteX23" fmla="*/ 241467 w 435026"/>
                      <a:gd name="connsiteY23" fmla="*/ 388382 h 435024"/>
                      <a:gd name="connsiteX24" fmla="*/ 322519 w 435026"/>
                      <a:gd name="connsiteY24" fmla="*/ 354801 h 435024"/>
                      <a:gd name="connsiteX25" fmla="*/ 355871 w 435026"/>
                      <a:gd name="connsiteY25" fmla="*/ 388153 h 435024"/>
                      <a:gd name="connsiteX26" fmla="*/ 388155 w 435026"/>
                      <a:gd name="connsiteY26" fmla="*/ 355869 h 435024"/>
                      <a:gd name="connsiteX27" fmla="*/ 354803 w 435026"/>
                      <a:gd name="connsiteY27" fmla="*/ 322518 h 435024"/>
                      <a:gd name="connsiteX28" fmla="*/ 388383 w 435026"/>
                      <a:gd name="connsiteY28" fmla="*/ 241466 h 435024"/>
                      <a:gd name="connsiteX29" fmla="*/ 435549 w 435026"/>
                      <a:gd name="connsiteY29" fmla="*/ 241466 h 435024"/>
                      <a:gd name="connsiteX30" fmla="*/ 435549 w 435026"/>
                      <a:gd name="connsiteY30" fmla="*/ 241390 h 435024"/>
                      <a:gd name="connsiteX31" fmla="*/ 92948 w 435026"/>
                      <a:gd name="connsiteY31" fmla="*/ 218570 h 435024"/>
                      <a:gd name="connsiteX32" fmla="*/ 121492 w 435026"/>
                      <a:gd name="connsiteY32" fmla="*/ 138892 h 435024"/>
                      <a:gd name="connsiteX33" fmla="*/ 194073 w 435026"/>
                      <a:gd name="connsiteY33" fmla="*/ 95390 h 435024"/>
                      <a:gd name="connsiteX34" fmla="*/ 277796 w 435026"/>
                      <a:gd name="connsiteY34" fmla="*/ 107830 h 435024"/>
                      <a:gd name="connsiteX35" fmla="*/ 334654 w 435026"/>
                      <a:gd name="connsiteY35" fmla="*/ 170565 h 435024"/>
                      <a:gd name="connsiteX36" fmla="*/ 338775 w 435026"/>
                      <a:gd name="connsiteY36" fmla="*/ 255127 h 435024"/>
                      <a:gd name="connsiteX37" fmla="*/ 288328 w 435026"/>
                      <a:gd name="connsiteY37" fmla="*/ 323128 h 435024"/>
                      <a:gd name="connsiteX38" fmla="*/ 206207 w 435026"/>
                      <a:gd name="connsiteY38" fmla="*/ 343658 h 435024"/>
                      <a:gd name="connsiteX39" fmla="*/ 129658 w 435026"/>
                      <a:gd name="connsiteY39" fmla="*/ 307483 h 435024"/>
                      <a:gd name="connsiteX40" fmla="*/ 102336 w 435026"/>
                      <a:gd name="connsiteY40" fmla="*/ 266728 h 435024"/>
                      <a:gd name="connsiteX41" fmla="*/ 92948 w 435026"/>
                      <a:gd name="connsiteY41" fmla="*/ 218570 h 435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35026" h="435024">
                        <a:moveTo>
                          <a:pt x="435549" y="241390"/>
                        </a:moveTo>
                        <a:lnTo>
                          <a:pt x="435549" y="195674"/>
                        </a:lnTo>
                        <a:lnTo>
                          <a:pt x="388383" y="195674"/>
                        </a:lnTo>
                        <a:cubicBezTo>
                          <a:pt x="384491" y="166215"/>
                          <a:pt x="372891" y="138282"/>
                          <a:pt x="354803" y="114623"/>
                        </a:cubicBezTo>
                        <a:lnTo>
                          <a:pt x="388155" y="81271"/>
                        </a:lnTo>
                        <a:lnTo>
                          <a:pt x="355871" y="48988"/>
                        </a:lnTo>
                        <a:lnTo>
                          <a:pt x="322519" y="82339"/>
                        </a:lnTo>
                        <a:cubicBezTo>
                          <a:pt x="298860" y="64252"/>
                          <a:pt x="270927" y="52651"/>
                          <a:pt x="241467" y="48759"/>
                        </a:cubicBezTo>
                        <a:lnTo>
                          <a:pt x="241467" y="1593"/>
                        </a:lnTo>
                        <a:lnTo>
                          <a:pt x="195752" y="1593"/>
                        </a:lnTo>
                        <a:lnTo>
                          <a:pt x="195752" y="48759"/>
                        </a:lnTo>
                        <a:cubicBezTo>
                          <a:pt x="166292" y="52651"/>
                          <a:pt x="138359" y="64252"/>
                          <a:pt x="114699" y="82339"/>
                        </a:cubicBezTo>
                        <a:lnTo>
                          <a:pt x="81347" y="48988"/>
                        </a:lnTo>
                        <a:lnTo>
                          <a:pt x="49064" y="81271"/>
                        </a:lnTo>
                        <a:lnTo>
                          <a:pt x="82416" y="114623"/>
                        </a:lnTo>
                        <a:cubicBezTo>
                          <a:pt x="64328" y="138282"/>
                          <a:pt x="52728" y="166215"/>
                          <a:pt x="48835" y="195674"/>
                        </a:cubicBezTo>
                        <a:lnTo>
                          <a:pt x="1593" y="195674"/>
                        </a:lnTo>
                        <a:lnTo>
                          <a:pt x="1593" y="241390"/>
                        </a:lnTo>
                        <a:lnTo>
                          <a:pt x="48759" y="241390"/>
                        </a:lnTo>
                        <a:cubicBezTo>
                          <a:pt x="53796" y="278557"/>
                          <a:pt x="70892" y="313131"/>
                          <a:pt x="97451" y="339690"/>
                        </a:cubicBezTo>
                        <a:cubicBezTo>
                          <a:pt x="124011" y="366249"/>
                          <a:pt x="158507" y="383344"/>
                          <a:pt x="195752" y="388382"/>
                        </a:cubicBezTo>
                        <a:lnTo>
                          <a:pt x="195752" y="435547"/>
                        </a:lnTo>
                        <a:lnTo>
                          <a:pt x="241467" y="435547"/>
                        </a:lnTo>
                        <a:lnTo>
                          <a:pt x="241467" y="388382"/>
                        </a:lnTo>
                        <a:cubicBezTo>
                          <a:pt x="270927" y="384489"/>
                          <a:pt x="298860" y="372889"/>
                          <a:pt x="322519" y="354801"/>
                        </a:cubicBezTo>
                        <a:lnTo>
                          <a:pt x="355871" y="388153"/>
                        </a:lnTo>
                        <a:lnTo>
                          <a:pt x="388155" y="355869"/>
                        </a:lnTo>
                        <a:lnTo>
                          <a:pt x="354803" y="322518"/>
                        </a:lnTo>
                        <a:cubicBezTo>
                          <a:pt x="372891" y="298859"/>
                          <a:pt x="384491" y="270926"/>
                          <a:pt x="388383" y="241466"/>
                        </a:cubicBezTo>
                        <a:lnTo>
                          <a:pt x="435549" y="241466"/>
                        </a:lnTo>
                        <a:lnTo>
                          <a:pt x="435549" y="241390"/>
                        </a:lnTo>
                        <a:close/>
                        <a:moveTo>
                          <a:pt x="92948" y="218570"/>
                        </a:moveTo>
                        <a:cubicBezTo>
                          <a:pt x="92948" y="189492"/>
                          <a:pt x="103023" y="161330"/>
                          <a:pt x="121492" y="138892"/>
                        </a:cubicBezTo>
                        <a:cubicBezTo>
                          <a:pt x="139961" y="116454"/>
                          <a:pt x="165605" y="101038"/>
                          <a:pt x="194073" y="95390"/>
                        </a:cubicBezTo>
                        <a:cubicBezTo>
                          <a:pt x="222540" y="89743"/>
                          <a:pt x="252152" y="94093"/>
                          <a:pt x="277796" y="107830"/>
                        </a:cubicBezTo>
                        <a:cubicBezTo>
                          <a:pt x="303439" y="121492"/>
                          <a:pt x="323511" y="143700"/>
                          <a:pt x="334654" y="170565"/>
                        </a:cubicBezTo>
                        <a:cubicBezTo>
                          <a:pt x="345797" y="197430"/>
                          <a:pt x="347247" y="227270"/>
                          <a:pt x="338775" y="255127"/>
                        </a:cubicBezTo>
                        <a:cubicBezTo>
                          <a:pt x="330304" y="282908"/>
                          <a:pt x="312521" y="306948"/>
                          <a:pt x="288328" y="323128"/>
                        </a:cubicBezTo>
                        <a:cubicBezTo>
                          <a:pt x="264134" y="339308"/>
                          <a:pt x="235133" y="346559"/>
                          <a:pt x="206207" y="343658"/>
                        </a:cubicBezTo>
                        <a:cubicBezTo>
                          <a:pt x="177282" y="340834"/>
                          <a:pt x="150265" y="328012"/>
                          <a:pt x="129658" y="307483"/>
                        </a:cubicBezTo>
                        <a:cubicBezTo>
                          <a:pt x="117981" y="295882"/>
                          <a:pt x="108670" y="281992"/>
                          <a:pt x="102336" y="266728"/>
                        </a:cubicBezTo>
                        <a:cubicBezTo>
                          <a:pt x="96154" y="251388"/>
                          <a:pt x="92872" y="235055"/>
                          <a:pt x="92948" y="218570"/>
                        </a:cubicBezTo>
                        <a:close/>
                      </a:path>
                    </a:pathLst>
                  </a:custGeom>
                  <a:solidFill>
                    <a:srgbClr val="50E6FF"/>
                  </a:solidFill>
                  <a:ln w="4465" cap="flat">
                    <a:noFill/>
                    <a:prstDash val="solid"/>
                    <a:miter/>
                  </a:ln>
                </p:spPr>
                <p:txBody>
                  <a:bodyPr rtlCol="0" anchor="ctr"/>
                  <a:lstStyle/>
                  <a:p>
                    <a:endParaRPr lang="en-US"/>
                  </a:p>
                </p:txBody>
              </p:sp>
              <p:sp>
                <p:nvSpPr>
                  <p:cNvPr id="550" name="Freeform: Shape 549">
                    <a:extLst>
                      <a:ext uri="{FF2B5EF4-FFF2-40B4-BE49-F238E27FC236}">
                        <a16:creationId xmlns:a16="http://schemas.microsoft.com/office/drawing/2014/main" id="{A146CE0F-2DC1-455F-9135-70A995F46CA8}"/>
                      </a:ext>
                    </a:extLst>
                  </p:cNvPr>
                  <p:cNvSpPr/>
                  <p:nvPr/>
                </p:nvSpPr>
                <p:spPr>
                  <a:xfrm>
                    <a:off x="6350232" y="5862734"/>
                    <a:ext cx="303612" cy="303611"/>
                  </a:xfrm>
                  <a:custGeom>
                    <a:avLst/>
                    <a:gdLst>
                      <a:gd name="connsiteX0" fmla="*/ 249557 w 303611"/>
                      <a:gd name="connsiteY0" fmla="*/ 108199 h 303610"/>
                      <a:gd name="connsiteX1" fmla="*/ 197354 w 303611"/>
                      <a:gd name="connsiteY1" fmla="*/ 55996 h 303610"/>
                      <a:gd name="connsiteX2" fmla="*/ 244368 w 303611"/>
                      <a:gd name="connsiteY2" fmla="*/ 8983 h 303610"/>
                      <a:gd name="connsiteX3" fmla="*/ 188959 w 303611"/>
                      <a:gd name="connsiteY3" fmla="*/ 3336 h 303610"/>
                      <a:gd name="connsiteX4" fmla="*/ 139580 w 303611"/>
                      <a:gd name="connsiteY4" fmla="*/ 29132 h 303610"/>
                      <a:gd name="connsiteX5" fmla="*/ 112562 w 303611"/>
                      <a:gd name="connsiteY5" fmla="*/ 77823 h 303610"/>
                      <a:gd name="connsiteX6" fmla="*/ 116836 w 303611"/>
                      <a:gd name="connsiteY6" fmla="*/ 133308 h 303610"/>
                      <a:gd name="connsiteX7" fmla="*/ 13041 w 303611"/>
                      <a:gd name="connsiteY7" fmla="*/ 237103 h 303610"/>
                      <a:gd name="connsiteX8" fmla="*/ 1593 w 303611"/>
                      <a:gd name="connsiteY8" fmla="*/ 264807 h 303610"/>
                      <a:gd name="connsiteX9" fmla="*/ 13041 w 303611"/>
                      <a:gd name="connsiteY9" fmla="*/ 292511 h 303610"/>
                      <a:gd name="connsiteX10" fmla="*/ 40745 w 303611"/>
                      <a:gd name="connsiteY10" fmla="*/ 303959 h 303610"/>
                      <a:gd name="connsiteX11" fmla="*/ 68449 w 303611"/>
                      <a:gd name="connsiteY11" fmla="*/ 292511 h 303610"/>
                      <a:gd name="connsiteX12" fmla="*/ 172245 w 303611"/>
                      <a:gd name="connsiteY12" fmla="*/ 188716 h 303610"/>
                      <a:gd name="connsiteX13" fmla="*/ 227730 w 303611"/>
                      <a:gd name="connsiteY13" fmla="*/ 192990 h 303610"/>
                      <a:gd name="connsiteX14" fmla="*/ 276422 w 303611"/>
                      <a:gd name="connsiteY14" fmla="*/ 165973 h 303610"/>
                      <a:gd name="connsiteX15" fmla="*/ 302218 w 303611"/>
                      <a:gd name="connsiteY15" fmla="*/ 116670 h 303610"/>
                      <a:gd name="connsiteX16" fmla="*/ 296570 w 303611"/>
                      <a:gd name="connsiteY16" fmla="*/ 61262 h 303610"/>
                      <a:gd name="connsiteX17" fmla="*/ 249557 w 303611"/>
                      <a:gd name="connsiteY17" fmla="*/ 108199 h 303610"/>
                      <a:gd name="connsiteX18" fmla="*/ 54712 w 303611"/>
                      <a:gd name="connsiteY18" fmla="*/ 278544 h 303610"/>
                      <a:gd name="connsiteX19" fmla="*/ 44714 w 303611"/>
                      <a:gd name="connsiteY19" fmla="*/ 283887 h 303610"/>
                      <a:gd name="connsiteX20" fmla="*/ 33419 w 303611"/>
                      <a:gd name="connsiteY20" fmla="*/ 282742 h 303610"/>
                      <a:gd name="connsiteX21" fmla="*/ 24642 w 303611"/>
                      <a:gd name="connsiteY21" fmla="*/ 275568 h 303610"/>
                      <a:gd name="connsiteX22" fmla="*/ 21360 w 303611"/>
                      <a:gd name="connsiteY22" fmla="*/ 264731 h 303610"/>
                      <a:gd name="connsiteX23" fmla="*/ 24642 w 303611"/>
                      <a:gd name="connsiteY23" fmla="*/ 253894 h 303610"/>
                      <a:gd name="connsiteX24" fmla="*/ 33419 w 303611"/>
                      <a:gd name="connsiteY24" fmla="*/ 246719 h 303610"/>
                      <a:gd name="connsiteX25" fmla="*/ 44714 w 303611"/>
                      <a:gd name="connsiteY25" fmla="*/ 245575 h 303610"/>
                      <a:gd name="connsiteX26" fmla="*/ 54712 w 303611"/>
                      <a:gd name="connsiteY26" fmla="*/ 250917 h 303610"/>
                      <a:gd name="connsiteX27" fmla="*/ 60436 w 303611"/>
                      <a:gd name="connsiteY27" fmla="*/ 264731 h 303610"/>
                      <a:gd name="connsiteX28" fmla="*/ 54712 w 303611"/>
                      <a:gd name="connsiteY28" fmla="*/ 278544 h 30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03611" h="303610">
                        <a:moveTo>
                          <a:pt x="249557" y="108199"/>
                        </a:moveTo>
                        <a:lnTo>
                          <a:pt x="197354" y="55996"/>
                        </a:lnTo>
                        <a:lnTo>
                          <a:pt x="244368" y="8983"/>
                        </a:lnTo>
                        <a:cubicBezTo>
                          <a:pt x="226890" y="1733"/>
                          <a:pt x="207581" y="-252"/>
                          <a:pt x="188959" y="3336"/>
                        </a:cubicBezTo>
                        <a:cubicBezTo>
                          <a:pt x="170337" y="6923"/>
                          <a:pt x="153165" y="15852"/>
                          <a:pt x="139580" y="29132"/>
                        </a:cubicBezTo>
                        <a:cubicBezTo>
                          <a:pt x="125995" y="42335"/>
                          <a:pt x="116608" y="59278"/>
                          <a:pt x="112562" y="77823"/>
                        </a:cubicBezTo>
                        <a:cubicBezTo>
                          <a:pt x="108518" y="96370"/>
                          <a:pt x="110044" y="115678"/>
                          <a:pt x="116836" y="133308"/>
                        </a:cubicBezTo>
                        <a:lnTo>
                          <a:pt x="13041" y="237103"/>
                        </a:lnTo>
                        <a:cubicBezTo>
                          <a:pt x="5714" y="244430"/>
                          <a:pt x="1593" y="254427"/>
                          <a:pt x="1593" y="264807"/>
                        </a:cubicBezTo>
                        <a:cubicBezTo>
                          <a:pt x="1593" y="275187"/>
                          <a:pt x="5714" y="285108"/>
                          <a:pt x="13041" y="292511"/>
                        </a:cubicBezTo>
                        <a:cubicBezTo>
                          <a:pt x="20368" y="299838"/>
                          <a:pt x="30366" y="303959"/>
                          <a:pt x="40745" y="303959"/>
                        </a:cubicBezTo>
                        <a:cubicBezTo>
                          <a:pt x="51125" y="303959"/>
                          <a:pt x="61047" y="299838"/>
                          <a:pt x="68449" y="292511"/>
                        </a:cubicBezTo>
                        <a:lnTo>
                          <a:pt x="172245" y="188716"/>
                        </a:lnTo>
                        <a:cubicBezTo>
                          <a:pt x="189951" y="195585"/>
                          <a:pt x="209184" y="197035"/>
                          <a:pt x="227730" y="192990"/>
                        </a:cubicBezTo>
                        <a:cubicBezTo>
                          <a:pt x="246275" y="188945"/>
                          <a:pt x="263142" y="179558"/>
                          <a:pt x="276422" y="165973"/>
                        </a:cubicBezTo>
                        <a:cubicBezTo>
                          <a:pt x="289625" y="152388"/>
                          <a:pt x="298631" y="135216"/>
                          <a:pt x="302218" y="116670"/>
                        </a:cubicBezTo>
                        <a:cubicBezTo>
                          <a:pt x="305805" y="98048"/>
                          <a:pt x="303821" y="78816"/>
                          <a:pt x="296570" y="61262"/>
                        </a:cubicBezTo>
                        <a:lnTo>
                          <a:pt x="249557" y="108199"/>
                        </a:lnTo>
                        <a:close/>
                        <a:moveTo>
                          <a:pt x="54712" y="278544"/>
                        </a:moveTo>
                        <a:cubicBezTo>
                          <a:pt x="51965" y="281292"/>
                          <a:pt x="48454" y="283124"/>
                          <a:pt x="44714" y="283887"/>
                        </a:cubicBezTo>
                        <a:cubicBezTo>
                          <a:pt x="40898" y="284650"/>
                          <a:pt x="37006" y="284269"/>
                          <a:pt x="33419" y="282742"/>
                        </a:cubicBezTo>
                        <a:cubicBezTo>
                          <a:pt x="29832" y="281292"/>
                          <a:pt x="26779" y="278774"/>
                          <a:pt x="24642" y="275568"/>
                        </a:cubicBezTo>
                        <a:cubicBezTo>
                          <a:pt x="22505" y="272363"/>
                          <a:pt x="21360" y="268547"/>
                          <a:pt x="21360" y="264731"/>
                        </a:cubicBezTo>
                        <a:cubicBezTo>
                          <a:pt x="21360" y="260839"/>
                          <a:pt x="22505" y="257099"/>
                          <a:pt x="24642" y="253894"/>
                        </a:cubicBezTo>
                        <a:cubicBezTo>
                          <a:pt x="26779" y="250688"/>
                          <a:pt x="29832" y="248169"/>
                          <a:pt x="33419" y="246719"/>
                        </a:cubicBezTo>
                        <a:cubicBezTo>
                          <a:pt x="37006" y="245269"/>
                          <a:pt x="40898" y="244888"/>
                          <a:pt x="44714" y="245575"/>
                        </a:cubicBezTo>
                        <a:cubicBezTo>
                          <a:pt x="48530" y="246338"/>
                          <a:pt x="51965" y="248169"/>
                          <a:pt x="54712" y="250917"/>
                        </a:cubicBezTo>
                        <a:cubicBezTo>
                          <a:pt x="58375" y="254580"/>
                          <a:pt x="60436" y="259541"/>
                          <a:pt x="60436" y="264731"/>
                        </a:cubicBezTo>
                        <a:cubicBezTo>
                          <a:pt x="60436" y="269921"/>
                          <a:pt x="58375" y="274881"/>
                          <a:pt x="54712" y="278544"/>
                        </a:cubicBezTo>
                        <a:close/>
                      </a:path>
                    </a:pathLst>
                  </a:custGeom>
                  <a:solidFill>
                    <a:srgbClr val="0078D4"/>
                  </a:solidFill>
                  <a:ln w="4465" cap="flat">
                    <a:noFill/>
                    <a:prstDash val="solid"/>
                    <a:miter/>
                  </a:ln>
                </p:spPr>
                <p:txBody>
                  <a:bodyPr rtlCol="0" anchor="ctr"/>
                  <a:lstStyle/>
                  <a:p>
                    <a:endParaRPr lang="en-US"/>
                  </a:p>
                </p:txBody>
              </p:sp>
            </p:grpSp>
            <p:grpSp>
              <p:nvGrpSpPr>
                <p:cNvPr id="142" name="Group 141">
                  <a:extLst>
                    <a:ext uri="{FF2B5EF4-FFF2-40B4-BE49-F238E27FC236}">
                      <a16:creationId xmlns:a16="http://schemas.microsoft.com/office/drawing/2014/main" id="{78044FE7-7BF1-4825-A8DF-A97EB6C48762}"/>
                    </a:ext>
                  </a:extLst>
                </p:cNvPr>
                <p:cNvGrpSpPr/>
                <p:nvPr/>
              </p:nvGrpSpPr>
              <p:grpSpPr>
                <a:xfrm>
                  <a:off x="388594" y="5974823"/>
                  <a:ext cx="2218483" cy="943779"/>
                  <a:chOff x="388594" y="5926976"/>
                  <a:chExt cx="2218483" cy="943779"/>
                </a:xfrm>
              </p:grpSpPr>
              <p:sp>
                <p:nvSpPr>
                  <p:cNvPr id="640" name="TextBox 639">
                    <a:extLst>
                      <a:ext uri="{FF2B5EF4-FFF2-40B4-BE49-F238E27FC236}">
                        <a16:creationId xmlns:a16="http://schemas.microsoft.com/office/drawing/2014/main" id="{974CC131-1260-446F-8C60-0A8E3D6F2CF7}"/>
                      </a:ext>
                    </a:extLst>
                  </p:cNvPr>
                  <p:cNvSpPr txBox="1"/>
                  <p:nvPr/>
                </p:nvSpPr>
                <p:spPr>
                  <a:xfrm>
                    <a:off x="388594" y="5926976"/>
                    <a:ext cx="2218483" cy="430887"/>
                  </a:xfrm>
                  <a:prstGeom prst="rect">
                    <a:avLst/>
                  </a:prstGeom>
                  <a:noFill/>
                  <a:ln w="3175">
                    <a:noFill/>
                  </a:ln>
                </p:spPr>
                <p:txBody>
                  <a:bodyPr wrap="square" lIns="0" tIns="0" rIns="0" bIns="0" rtlCol="0" anchor="ctr">
                    <a:spAutoFit/>
                  </a:bodyPr>
                  <a:lstStyle/>
                  <a:p>
                    <a:pPr>
                      <a:spcBef>
                        <a:spcPts val="800"/>
                      </a:spcBef>
                    </a:pPr>
                    <a:r>
                      <a:rPr lang="en-US" sz="1400" dirty="0"/>
                      <a:t>to keep them </a:t>
                    </a:r>
                    <a:r>
                      <a:rPr lang="en-US" sz="1400" b="1" dirty="0">
                        <a:solidFill>
                          <a:schemeClr val="accent1"/>
                        </a:solidFill>
                        <a:latin typeface="+mj-lt"/>
                      </a:rPr>
                      <a:t>connected</a:t>
                    </a:r>
                    <a:r>
                      <a:rPr lang="en-US" sz="1400" dirty="0">
                        <a:latin typeface="+mj-lt"/>
                      </a:rPr>
                      <a:t> </a:t>
                    </a:r>
                    <a:r>
                      <a:rPr lang="en-US" sz="1400" dirty="0"/>
                      <a:t>to each other…</a:t>
                    </a:r>
                  </a:p>
                </p:txBody>
              </p:sp>
              <p:sp>
                <p:nvSpPr>
                  <p:cNvPr id="641" name="TextBox 640">
                    <a:extLst>
                      <a:ext uri="{FF2B5EF4-FFF2-40B4-BE49-F238E27FC236}">
                        <a16:creationId xmlns:a16="http://schemas.microsoft.com/office/drawing/2014/main" id="{3D68CF51-914D-4EAB-839F-5B0A03FD5BA1}"/>
                      </a:ext>
                    </a:extLst>
                  </p:cNvPr>
                  <p:cNvSpPr txBox="1"/>
                  <p:nvPr/>
                </p:nvSpPr>
                <p:spPr>
                  <a:xfrm>
                    <a:off x="388594" y="6655311"/>
                    <a:ext cx="2011680" cy="215444"/>
                  </a:xfrm>
                  <a:prstGeom prst="rect">
                    <a:avLst/>
                  </a:prstGeom>
                  <a:noFill/>
                  <a:ln w="3175">
                    <a:noFill/>
                  </a:ln>
                </p:spPr>
                <p:txBody>
                  <a:bodyPr wrap="square" lIns="0" tIns="0" rIns="0" bIns="0" rtlCol="0" anchor="ctr">
                    <a:spAutoFit/>
                  </a:bodyPr>
                  <a:lstStyle/>
                  <a:p>
                    <a:pPr>
                      <a:spcBef>
                        <a:spcPts val="800"/>
                      </a:spcBef>
                    </a:pPr>
                    <a:r>
                      <a:rPr lang="en-US" sz="1400" dirty="0"/>
                      <a:t>and to the </a:t>
                    </a:r>
                    <a:r>
                      <a:rPr lang="en-US" sz="1400" b="1" dirty="0">
                        <a:solidFill>
                          <a:schemeClr val="accent1"/>
                        </a:solidFill>
                        <a:latin typeface="+mj-lt"/>
                      </a:rPr>
                      <a:t>information</a:t>
                    </a:r>
                    <a:r>
                      <a:rPr lang="en-US" sz="1400" dirty="0"/>
                      <a:t>…</a:t>
                    </a:r>
                  </a:p>
                </p:txBody>
              </p:sp>
            </p:grpSp>
            <p:sp>
              <p:nvSpPr>
                <p:cNvPr id="642" name="TextBox 641">
                  <a:extLst>
                    <a:ext uri="{FF2B5EF4-FFF2-40B4-BE49-F238E27FC236}">
                      <a16:creationId xmlns:a16="http://schemas.microsoft.com/office/drawing/2014/main" id="{70675CE4-A4BE-40D9-A3FB-8CB0866FD34E}"/>
                    </a:ext>
                  </a:extLst>
                </p:cNvPr>
                <p:cNvSpPr txBox="1"/>
                <p:nvPr/>
              </p:nvSpPr>
              <p:spPr>
                <a:xfrm>
                  <a:off x="5142102" y="5974823"/>
                  <a:ext cx="2212597" cy="215444"/>
                </a:xfrm>
                <a:prstGeom prst="rect">
                  <a:avLst/>
                </a:prstGeom>
                <a:noFill/>
                <a:ln w="3175">
                  <a:noFill/>
                </a:ln>
              </p:spPr>
              <p:txBody>
                <a:bodyPr wrap="square" lIns="0" tIns="0" rIns="0" bIns="0" rtlCol="0" anchor="ctr">
                  <a:spAutoFit/>
                </a:bodyPr>
                <a:lstStyle/>
                <a:p>
                  <a:pPr algn="ctr">
                    <a:spcBef>
                      <a:spcPts val="800"/>
                    </a:spcBef>
                  </a:pPr>
                  <a:r>
                    <a:rPr lang="en-US" sz="1400" dirty="0"/>
                    <a:t>to keep </a:t>
                  </a:r>
                  <a:r>
                    <a:rPr lang="en-US" sz="1400"/>
                    <a:t>them </a:t>
                  </a:r>
                  <a:r>
                    <a:rPr lang="en-US" sz="1400" b="1">
                      <a:solidFill>
                        <a:schemeClr val="accent1"/>
                      </a:solidFill>
                      <a:latin typeface="+mj-lt"/>
                    </a:rPr>
                    <a:t>productive.</a:t>
                  </a:r>
                  <a:endParaRPr lang="en-US" sz="1400" b="1" dirty="0">
                    <a:solidFill>
                      <a:schemeClr val="accent1"/>
                    </a:solidFill>
                    <a:latin typeface="+mj-lt"/>
                  </a:endParaRPr>
                </a:p>
              </p:txBody>
            </p:sp>
            <p:grpSp>
              <p:nvGrpSpPr>
                <p:cNvPr id="121" name="Group 120">
                  <a:extLst>
                    <a:ext uri="{FF2B5EF4-FFF2-40B4-BE49-F238E27FC236}">
                      <a16:creationId xmlns:a16="http://schemas.microsoft.com/office/drawing/2014/main" id="{9A2EB054-F721-42A9-B741-64C4C309AF50}"/>
                    </a:ext>
                  </a:extLst>
                </p:cNvPr>
                <p:cNvGrpSpPr/>
                <p:nvPr/>
              </p:nvGrpSpPr>
              <p:grpSpPr>
                <a:xfrm>
                  <a:off x="2957692" y="5886219"/>
                  <a:ext cx="1247242" cy="1228708"/>
                  <a:chOff x="2607794" y="5767939"/>
                  <a:chExt cx="1487370" cy="1465268"/>
                </a:xfrm>
              </p:grpSpPr>
              <p:sp>
                <p:nvSpPr>
                  <p:cNvPr id="112" name="Oval 111">
                    <a:extLst>
                      <a:ext uri="{FF2B5EF4-FFF2-40B4-BE49-F238E27FC236}">
                        <a16:creationId xmlns:a16="http://schemas.microsoft.com/office/drawing/2014/main" id="{623ADFF8-8DF8-43C7-BD4A-055078C37059}"/>
                      </a:ext>
                    </a:extLst>
                  </p:cNvPr>
                  <p:cNvSpPr/>
                  <p:nvPr/>
                </p:nvSpPr>
                <p:spPr bwMode="auto">
                  <a:xfrm>
                    <a:off x="2765353" y="5912945"/>
                    <a:ext cx="1182811" cy="1182812"/>
                  </a:xfrm>
                  <a:prstGeom prst="ellipse">
                    <a:avLst/>
                  </a:pr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nvGrpSpPr>
                  <p:cNvPr id="120" name="Group 119">
                    <a:extLst>
                      <a:ext uri="{FF2B5EF4-FFF2-40B4-BE49-F238E27FC236}">
                        <a16:creationId xmlns:a16="http://schemas.microsoft.com/office/drawing/2014/main" id="{D0A45022-72E3-42AA-8B57-8B66328E7337}"/>
                      </a:ext>
                    </a:extLst>
                  </p:cNvPr>
                  <p:cNvGrpSpPr/>
                  <p:nvPr/>
                </p:nvGrpSpPr>
                <p:grpSpPr>
                  <a:xfrm>
                    <a:off x="3202317" y="5767939"/>
                    <a:ext cx="308882" cy="308882"/>
                    <a:chOff x="3202317" y="5767939"/>
                    <a:chExt cx="308882" cy="308882"/>
                  </a:xfrm>
                </p:grpSpPr>
                <p:sp>
                  <p:nvSpPr>
                    <p:cNvPr id="350" name="Oval 349">
                      <a:extLst>
                        <a:ext uri="{FF2B5EF4-FFF2-40B4-BE49-F238E27FC236}">
                          <a16:creationId xmlns:a16="http://schemas.microsoft.com/office/drawing/2014/main" id="{0D11987A-86AF-4979-80DC-1B8D7402B0C6}"/>
                        </a:ext>
                      </a:extLst>
                    </p:cNvPr>
                    <p:cNvSpPr/>
                    <p:nvPr/>
                  </p:nvSpPr>
                  <p:spPr>
                    <a:xfrm>
                      <a:off x="3202317" y="5767939"/>
                      <a:ext cx="308882" cy="308882"/>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8" name="Group 477" descr="person">
                      <a:extLst>
                        <a:ext uri="{FF2B5EF4-FFF2-40B4-BE49-F238E27FC236}">
                          <a16:creationId xmlns:a16="http://schemas.microsoft.com/office/drawing/2014/main" id="{AD83AA35-EF0E-4E33-A4CD-13509824F9E1}"/>
                        </a:ext>
                      </a:extLst>
                    </p:cNvPr>
                    <p:cNvGrpSpPr/>
                    <p:nvPr/>
                  </p:nvGrpSpPr>
                  <p:grpSpPr>
                    <a:xfrm>
                      <a:off x="3282768" y="5816171"/>
                      <a:ext cx="147981" cy="179081"/>
                      <a:chOff x="5517875" y="3368919"/>
                      <a:chExt cx="233375" cy="282423"/>
                    </a:xfrm>
                  </p:grpSpPr>
                  <p:sp>
                    <p:nvSpPr>
                      <p:cNvPr id="479" name="Freeform: Shape 478">
                        <a:extLst>
                          <a:ext uri="{FF2B5EF4-FFF2-40B4-BE49-F238E27FC236}">
                            <a16:creationId xmlns:a16="http://schemas.microsoft.com/office/drawing/2014/main" id="{C1F9EE83-8095-402C-A120-FE726187FDCB}"/>
                          </a:ext>
                        </a:extLst>
                      </p:cNvPr>
                      <p:cNvSpPr/>
                      <p:nvPr/>
                    </p:nvSpPr>
                    <p:spPr>
                      <a:xfrm>
                        <a:off x="5570580" y="33689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480" name="Freeform: Shape 479">
                        <a:extLst>
                          <a:ext uri="{FF2B5EF4-FFF2-40B4-BE49-F238E27FC236}">
                            <a16:creationId xmlns:a16="http://schemas.microsoft.com/office/drawing/2014/main" id="{AB342980-4C2E-48E8-AAE3-F3AE5DE030C0}"/>
                          </a:ext>
                        </a:extLst>
                      </p:cNvPr>
                      <p:cNvSpPr/>
                      <p:nvPr/>
                    </p:nvSpPr>
                    <p:spPr>
                      <a:xfrm>
                        <a:off x="5517875" y="35194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grpSp>
              <p:grpSp>
                <p:nvGrpSpPr>
                  <p:cNvPr id="481" name="Group 480" descr="monitor, tablet, approval, multi-device">
                    <a:extLst>
                      <a:ext uri="{FF2B5EF4-FFF2-40B4-BE49-F238E27FC236}">
                        <a16:creationId xmlns:a16="http://schemas.microsoft.com/office/drawing/2014/main" id="{2D36815C-66AE-4C7F-9DC0-1FF8ACEB6660}"/>
                      </a:ext>
                    </a:extLst>
                  </p:cNvPr>
                  <p:cNvGrpSpPr/>
                  <p:nvPr/>
                </p:nvGrpSpPr>
                <p:grpSpPr>
                  <a:xfrm>
                    <a:off x="3008114" y="6220326"/>
                    <a:ext cx="720636" cy="518234"/>
                    <a:chOff x="6336189" y="3003045"/>
                    <a:chExt cx="766275" cy="551057"/>
                  </a:xfrm>
                </p:grpSpPr>
                <p:grpSp>
                  <p:nvGrpSpPr>
                    <p:cNvPr id="482" name="Group 481">
                      <a:extLst>
                        <a:ext uri="{FF2B5EF4-FFF2-40B4-BE49-F238E27FC236}">
                          <a16:creationId xmlns:a16="http://schemas.microsoft.com/office/drawing/2014/main" id="{03DD0B36-728F-43A5-8B00-26B05119464A}"/>
                        </a:ext>
                      </a:extLst>
                    </p:cNvPr>
                    <p:cNvGrpSpPr/>
                    <p:nvPr/>
                  </p:nvGrpSpPr>
                  <p:grpSpPr>
                    <a:xfrm>
                      <a:off x="6336189" y="3034808"/>
                      <a:ext cx="676958" cy="519294"/>
                      <a:chOff x="-521811" y="6917198"/>
                      <a:chExt cx="676958" cy="519294"/>
                    </a:xfrm>
                  </p:grpSpPr>
                  <p:grpSp>
                    <p:nvGrpSpPr>
                      <p:cNvPr id="486" name="Group 485">
                        <a:extLst>
                          <a:ext uri="{FF2B5EF4-FFF2-40B4-BE49-F238E27FC236}">
                            <a16:creationId xmlns:a16="http://schemas.microsoft.com/office/drawing/2014/main" id="{48D77934-4001-430A-ABD4-C19862380EEF}"/>
                          </a:ext>
                        </a:extLst>
                      </p:cNvPr>
                      <p:cNvGrpSpPr/>
                      <p:nvPr/>
                    </p:nvGrpSpPr>
                    <p:grpSpPr>
                      <a:xfrm>
                        <a:off x="-521811" y="6917198"/>
                        <a:ext cx="579992" cy="423562"/>
                        <a:chOff x="5884864" y="1174751"/>
                        <a:chExt cx="382588" cy="279400"/>
                      </a:xfrm>
                    </p:grpSpPr>
                    <p:sp>
                      <p:nvSpPr>
                        <p:cNvPr id="493" name="Freeform 51">
                          <a:extLst>
                            <a:ext uri="{FF2B5EF4-FFF2-40B4-BE49-F238E27FC236}">
                              <a16:creationId xmlns:a16="http://schemas.microsoft.com/office/drawing/2014/main" id="{B53680D3-D0A0-4600-B223-65A8385989A9}"/>
                            </a:ext>
                          </a:extLst>
                        </p:cNvPr>
                        <p:cNvSpPr>
                          <a:spLocks/>
                        </p:cNvSpPr>
                        <p:nvPr/>
                      </p:nvSpPr>
                      <p:spPr bwMode="auto">
                        <a:xfrm>
                          <a:off x="5884864" y="1260476"/>
                          <a:ext cx="382588" cy="193675"/>
                        </a:xfrm>
                        <a:custGeom>
                          <a:avLst/>
                          <a:gdLst>
                            <a:gd name="T0" fmla="*/ 203 w 241"/>
                            <a:gd name="T1" fmla="*/ 61 h 122"/>
                            <a:gd name="T2" fmla="*/ 120 w 241"/>
                            <a:gd name="T3" fmla="*/ 0 h 122"/>
                            <a:gd name="T4" fmla="*/ 39 w 241"/>
                            <a:gd name="T5" fmla="*/ 61 h 122"/>
                            <a:gd name="T6" fmla="*/ 38 w 241"/>
                            <a:gd name="T7" fmla="*/ 61 h 122"/>
                            <a:gd name="T8" fmla="*/ 0 w 241"/>
                            <a:gd name="T9" fmla="*/ 122 h 122"/>
                            <a:gd name="T10" fmla="*/ 241 w 241"/>
                            <a:gd name="T11" fmla="*/ 122 h 122"/>
                            <a:gd name="T12" fmla="*/ 203 w 241"/>
                            <a:gd name="T13" fmla="*/ 61 h 122"/>
                          </a:gdLst>
                          <a:ahLst/>
                          <a:cxnLst>
                            <a:cxn ang="0">
                              <a:pos x="T0" y="T1"/>
                            </a:cxn>
                            <a:cxn ang="0">
                              <a:pos x="T2" y="T3"/>
                            </a:cxn>
                            <a:cxn ang="0">
                              <a:pos x="T4" y="T5"/>
                            </a:cxn>
                            <a:cxn ang="0">
                              <a:pos x="T6" y="T7"/>
                            </a:cxn>
                            <a:cxn ang="0">
                              <a:pos x="T8" y="T9"/>
                            </a:cxn>
                            <a:cxn ang="0">
                              <a:pos x="T10" y="T11"/>
                            </a:cxn>
                            <a:cxn ang="0">
                              <a:pos x="T12" y="T13"/>
                            </a:cxn>
                          </a:cxnLst>
                          <a:rect l="0" t="0" r="r" b="b"/>
                          <a:pathLst>
                            <a:path w="241" h="122">
                              <a:moveTo>
                                <a:pt x="203" y="61"/>
                              </a:moveTo>
                              <a:lnTo>
                                <a:pt x="120" y="0"/>
                              </a:lnTo>
                              <a:lnTo>
                                <a:pt x="39" y="61"/>
                              </a:lnTo>
                              <a:lnTo>
                                <a:pt x="38" y="61"/>
                              </a:lnTo>
                              <a:lnTo>
                                <a:pt x="0" y="122"/>
                              </a:lnTo>
                              <a:lnTo>
                                <a:pt x="241" y="122"/>
                              </a:lnTo>
                              <a:lnTo>
                                <a:pt x="203" y="61"/>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94" name="Freeform 52">
                          <a:extLst>
                            <a:ext uri="{FF2B5EF4-FFF2-40B4-BE49-F238E27FC236}">
                              <a16:creationId xmlns:a16="http://schemas.microsoft.com/office/drawing/2014/main" id="{F6225303-3476-4B43-A084-CA297492CE3F}"/>
                            </a:ext>
                          </a:extLst>
                        </p:cNvPr>
                        <p:cNvSpPr>
                          <a:spLocks/>
                        </p:cNvSpPr>
                        <p:nvPr/>
                      </p:nvSpPr>
                      <p:spPr bwMode="auto">
                        <a:xfrm>
                          <a:off x="5946776" y="1174751"/>
                          <a:ext cx="261938" cy="182563"/>
                        </a:xfrm>
                        <a:custGeom>
                          <a:avLst/>
                          <a:gdLst>
                            <a:gd name="T0" fmla="*/ 149 w 156"/>
                            <a:gd name="T1" fmla="*/ 0 h 109"/>
                            <a:gd name="T2" fmla="*/ 6 w 156"/>
                            <a:gd name="T3" fmla="*/ 0 h 109"/>
                            <a:gd name="T4" fmla="*/ 0 w 156"/>
                            <a:gd name="T5" fmla="*/ 6 h 109"/>
                            <a:gd name="T6" fmla="*/ 0 w 156"/>
                            <a:gd name="T7" fmla="*/ 109 h 109"/>
                            <a:gd name="T8" fmla="*/ 0 w 156"/>
                            <a:gd name="T9" fmla="*/ 108 h 109"/>
                            <a:gd name="T10" fmla="*/ 0 w 156"/>
                            <a:gd name="T11" fmla="*/ 109 h 109"/>
                            <a:gd name="T12" fmla="*/ 156 w 156"/>
                            <a:gd name="T13" fmla="*/ 109 h 109"/>
                            <a:gd name="T14" fmla="*/ 156 w 156"/>
                            <a:gd name="T15" fmla="*/ 6 h 109"/>
                            <a:gd name="T16" fmla="*/ 149 w 156"/>
                            <a:gd name="T1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9">
                              <a:moveTo>
                                <a:pt x="149" y="0"/>
                              </a:moveTo>
                              <a:cubicBezTo>
                                <a:pt x="6" y="0"/>
                                <a:pt x="6" y="0"/>
                                <a:pt x="6" y="0"/>
                              </a:cubicBezTo>
                              <a:cubicBezTo>
                                <a:pt x="3" y="0"/>
                                <a:pt x="0" y="3"/>
                                <a:pt x="0" y="6"/>
                              </a:cubicBezTo>
                              <a:cubicBezTo>
                                <a:pt x="0" y="109"/>
                                <a:pt x="0" y="109"/>
                                <a:pt x="0" y="109"/>
                              </a:cubicBezTo>
                              <a:cubicBezTo>
                                <a:pt x="0" y="108"/>
                                <a:pt x="0" y="108"/>
                                <a:pt x="0" y="108"/>
                              </a:cubicBezTo>
                              <a:cubicBezTo>
                                <a:pt x="0" y="109"/>
                                <a:pt x="0" y="109"/>
                                <a:pt x="0" y="109"/>
                              </a:cubicBezTo>
                              <a:cubicBezTo>
                                <a:pt x="156" y="109"/>
                                <a:pt x="156" y="109"/>
                                <a:pt x="156" y="109"/>
                              </a:cubicBezTo>
                              <a:cubicBezTo>
                                <a:pt x="156" y="6"/>
                                <a:pt x="156" y="6"/>
                                <a:pt x="156" y="6"/>
                              </a:cubicBezTo>
                              <a:cubicBezTo>
                                <a:pt x="156" y="3"/>
                                <a:pt x="153" y="0"/>
                                <a:pt x="14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95" name="Freeform 174">
                          <a:extLst>
                            <a:ext uri="{FF2B5EF4-FFF2-40B4-BE49-F238E27FC236}">
                              <a16:creationId xmlns:a16="http://schemas.microsoft.com/office/drawing/2014/main" id="{4E48B9D9-BF0D-4BD6-9013-BA7F81ADDE1F}"/>
                            </a:ext>
                          </a:extLst>
                        </p:cNvPr>
                        <p:cNvSpPr>
                          <a:spLocks/>
                        </p:cNvSpPr>
                        <p:nvPr/>
                      </p:nvSpPr>
                      <p:spPr bwMode="auto">
                        <a:xfrm>
                          <a:off x="5946776" y="1174751"/>
                          <a:ext cx="222250" cy="182563"/>
                        </a:xfrm>
                        <a:custGeom>
                          <a:avLst/>
                          <a:gdLst>
                            <a:gd name="T0" fmla="*/ 0 w 132"/>
                            <a:gd name="T1" fmla="*/ 109 h 109"/>
                            <a:gd name="T2" fmla="*/ 23 w 132"/>
                            <a:gd name="T3" fmla="*/ 109 h 109"/>
                            <a:gd name="T4" fmla="*/ 132 w 132"/>
                            <a:gd name="T5" fmla="*/ 0 h 109"/>
                            <a:gd name="T6" fmla="*/ 6 w 132"/>
                            <a:gd name="T7" fmla="*/ 0 h 109"/>
                            <a:gd name="T8" fmla="*/ 0 w 132"/>
                            <a:gd name="T9" fmla="*/ 6 h 109"/>
                            <a:gd name="T10" fmla="*/ 0 w 132"/>
                            <a:gd name="T11" fmla="*/ 109 h 109"/>
                          </a:gdLst>
                          <a:ahLst/>
                          <a:cxnLst>
                            <a:cxn ang="0">
                              <a:pos x="T0" y="T1"/>
                            </a:cxn>
                            <a:cxn ang="0">
                              <a:pos x="T2" y="T3"/>
                            </a:cxn>
                            <a:cxn ang="0">
                              <a:pos x="T4" y="T5"/>
                            </a:cxn>
                            <a:cxn ang="0">
                              <a:pos x="T6" y="T7"/>
                            </a:cxn>
                            <a:cxn ang="0">
                              <a:pos x="T8" y="T9"/>
                            </a:cxn>
                            <a:cxn ang="0">
                              <a:pos x="T10" y="T11"/>
                            </a:cxn>
                          </a:cxnLst>
                          <a:rect l="0" t="0" r="r" b="b"/>
                          <a:pathLst>
                            <a:path w="132" h="109">
                              <a:moveTo>
                                <a:pt x="0" y="109"/>
                              </a:moveTo>
                              <a:cubicBezTo>
                                <a:pt x="23" y="109"/>
                                <a:pt x="23" y="109"/>
                                <a:pt x="23" y="109"/>
                              </a:cubicBezTo>
                              <a:cubicBezTo>
                                <a:pt x="132" y="0"/>
                                <a:pt x="132" y="0"/>
                                <a:pt x="132" y="0"/>
                              </a:cubicBezTo>
                              <a:cubicBezTo>
                                <a:pt x="6" y="0"/>
                                <a:pt x="6" y="0"/>
                                <a:pt x="6" y="0"/>
                              </a:cubicBezTo>
                              <a:cubicBezTo>
                                <a:pt x="2" y="0"/>
                                <a:pt x="0" y="3"/>
                                <a:pt x="0" y="6"/>
                              </a:cubicBezTo>
                              <a:lnTo>
                                <a:pt x="0" y="10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487" name="Group 486">
                        <a:extLst>
                          <a:ext uri="{FF2B5EF4-FFF2-40B4-BE49-F238E27FC236}">
                            <a16:creationId xmlns:a16="http://schemas.microsoft.com/office/drawing/2014/main" id="{63240458-853D-4FAE-B2CD-CD05EB867B04}"/>
                          </a:ext>
                        </a:extLst>
                      </p:cNvPr>
                      <p:cNvGrpSpPr/>
                      <p:nvPr/>
                    </p:nvGrpSpPr>
                    <p:grpSpPr>
                      <a:xfrm>
                        <a:off x="-225680" y="7155179"/>
                        <a:ext cx="380827" cy="281313"/>
                        <a:chOff x="5056189" y="1363664"/>
                        <a:chExt cx="315913" cy="233363"/>
                      </a:xfrm>
                    </p:grpSpPr>
                    <p:sp>
                      <p:nvSpPr>
                        <p:cNvPr id="488" name="Freeform 44">
                          <a:extLst>
                            <a:ext uri="{FF2B5EF4-FFF2-40B4-BE49-F238E27FC236}">
                              <a16:creationId xmlns:a16="http://schemas.microsoft.com/office/drawing/2014/main" id="{F23EAA50-6548-4C7E-B180-2B0EAFB761DD}"/>
                            </a:ext>
                          </a:extLst>
                        </p:cNvPr>
                        <p:cNvSpPr>
                          <a:spLocks/>
                        </p:cNvSpPr>
                        <p:nvPr/>
                      </p:nvSpPr>
                      <p:spPr bwMode="auto">
                        <a:xfrm>
                          <a:off x="5056189" y="1379539"/>
                          <a:ext cx="315913" cy="217488"/>
                        </a:xfrm>
                        <a:custGeom>
                          <a:avLst/>
                          <a:gdLst>
                            <a:gd name="T0" fmla="*/ 188 w 188"/>
                            <a:gd name="T1" fmla="*/ 119 h 129"/>
                            <a:gd name="T2" fmla="*/ 179 w 188"/>
                            <a:gd name="T3" fmla="*/ 129 h 129"/>
                            <a:gd name="T4" fmla="*/ 9 w 188"/>
                            <a:gd name="T5" fmla="*/ 129 h 129"/>
                            <a:gd name="T6" fmla="*/ 0 w 188"/>
                            <a:gd name="T7" fmla="*/ 119 h 129"/>
                            <a:gd name="T8" fmla="*/ 0 w 188"/>
                            <a:gd name="T9" fmla="*/ 82 h 129"/>
                            <a:gd name="T10" fmla="*/ 9 w 188"/>
                            <a:gd name="T11" fmla="*/ 72 h 129"/>
                            <a:gd name="T12" fmla="*/ 179 w 188"/>
                            <a:gd name="T13" fmla="*/ 72 h 129"/>
                            <a:gd name="T14" fmla="*/ 188 w 188"/>
                            <a:gd name="T15" fmla="*/ 82 h 129"/>
                            <a:gd name="T16" fmla="*/ 188 w 188"/>
                            <a:gd name="T17"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29">
                              <a:moveTo>
                                <a:pt x="188" y="119"/>
                              </a:moveTo>
                              <a:cubicBezTo>
                                <a:pt x="188" y="125"/>
                                <a:pt x="184" y="129"/>
                                <a:pt x="179" y="129"/>
                              </a:cubicBezTo>
                              <a:cubicBezTo>
                                <a:pt x="9" y="129"/>
                                <a:pt x="9" y="129"/>
                                <a:pt x="9" y="129"/>
                              </a:cubicBezTo>
                              <a:cubicBezTo>
                                <a:pt x="4" y="129"/>
                                <a:pt x="0" y="125"/>
                                <a:pt x="0" y="119"/>
                              </a:cubicBezTo>
                              <a:cubicBezTo>
                                <a:pt x="0" y="0"/>
                                <a:pt x="0" y="82"/>
                                <a:pt x="0" y="82"/>
                              </a:cubicBezTo>
                              <a:cubicBezTo>
                                <a:pt x="0" y="76"/>
                                <a:pt x="4" y="72"/>
                                <a:pt x="9" y="72"/>
                              </a:cubicBezTo>
                              <a:cubicBezTo>
                                <a:pt x="179" y="72"/>
                                <a:pt x="179" y="72"/>
                                <a:pt x="179" y="72"/>
                              </a:cubicBezTo>
                              <a:cubicBezTo>
                                <a:pt x="184" y="72"/>
                                <a:pt x="188" y="76"/>
                                <a:pt x="188" y="82"/>
                              </a:cubicBezTo>
                              <a:lnTo>
                                <a:pt x="188" y="11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89" name="Freeform 45">
                          <a:extLst>
                            <a:ext uri="{FF2B5EF4-FFF2-40B4-BE49-F238E27FC236}">
                              <a16:creationId xmlns:a16="http://schemas.microsoft.com/office/drawing/2014/main" id="{64A72FFB-0500-44B4-BD2D-169A8961C70B}"/>
                            </a:ext>
                          </a:extLst>
                        </p:cNvPr>
                        <p:cNvSpPr>
                          <a:spLocks/>
                        </p:cNvSpPr>
                        <p:nvPr/>
                      </p:nvSpPr>
                      <p:spPr bwMode="auto">
                        <a:xfrm>
                          <a:off x="5060951" y="1365251"/>
                          <a:ext cx="215900" cy="157163"/>
                        </a:xfrm>
                        <a:custGeom>
                          <a:avLst/>
                          <a:gdLst>
                            <a:gd name="T0" fmla="*/ 129 w 129"/>
                            <a:gd name="T1" fmla="*/ 0 h 94"/>
                            <a:gd name="T2" fmla="*/ 19 w 129"/>
                            <a:gd name="T3" fmla="*/ 0 h 94"/>
                            <a:gd name="T4" fmla="*/ 0 w 129"/>
                            <a:gd name="T5" fmla="*/ 19 h 94"/>
                            <a:gd name="T6" fmla="*/ 0 w 129"/>
                            <a:gd name="T7" fmla="*/ 94 h 94"/>
                            <a:gd name="T8" fmla="*/ 129 w 129"/>
                            <a:gd name="T9" fmla="*/ 94 h 94"/>
                            <a:gd name="T10" fmla="*/ 129 w 129"/>
                            <a:gd name="T11" fmla="*/ 0 h 94"/>
                          </a:gdLst>
                          <a:ahLst/>
                          <a:cxnLst>
                            <a:cxn ang="0">
                              <a:pos x="T0" y="T1"/>
                            </a:cxn>
                            <a:cxn ang="0">
                              <a:pos x="T2" y="T3"/>
                            </a:cxn>
                            <a:cxn ang="0">
                              <a:pos x="T4" y="T5"/>
                            </a:cxn>
                            <a:cxn ang="0">
                              <a:pos x="T6" y="T7"/>
                            </a:cxn>
                            <a:cxn ang="0">
                              <a:pos x="T8" y="T9"/>
                            </a:cxn>
                            <a:cxn ang="0">
                              <a:pos x="T10" y="T11"/>
                            </a:cxn>
                          </a:cxnLst>
                          <a:rect l="0" t="0" r="r" b="b"/>
                          <a:pathLst>
                            <a:path w="129" h="94">
                              <a:moveTo>
                                <a:pt x="129" y="0"/>
                              </a:moveTo>
                              <a:cubicBezTo>
                                <a:pt x="19" y="0"/>
                                <a:pt x="19" y="0"/>
                                <a:pt x="19" y="0"/>
                              </a:cubicBezTo>
                              <a:cubicBezTo>
                                <a:pt x="9" y="0"/>
                                <a:pt x="0" y="9"/>
                                <a:pt x="0" y="19"/>
                              </a:cubicBezTo>
                              <a:cubicBezTo>
                                <a:pt x="0" y="94"/>
                                <a:pt x="0" y="94"/>
                                <a:pt x="0" y="94"/>
                              </a:cubicBezTo>
                              <a:cubicBezTo>
                                <a:pt x="129" y="94"/>
                                <a:pt x="129" y="94"/>
                                <a:pt x="129" y="94"/>
                              </a:cubicBez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90" name="Freeform 46">
                          <a:extLst>
                            <a:ext uri="{FF2B5EF4-FFF2-40B4-BE49-F238E27FC236}">
                              <a16:creationId xmlns:a16="http://schemas.microsoft.com/office/drawing/2014/main" id="{AE3A6F55-0649-42D9-9CCD-B7403E31C0CD}"/>
                            </a:ext>
                          </a:extLst>
                        </p:cNvPr>
                        <p:cNvSpPr>
                          <a:spLocks/>
                        </p:cNvSpPr>
                        <p:nvPr/>
                      </p:nvSpPr>
                      <p:spPr bwMode="auto">
                        <a:xfrm>
                          <a:off x="5056189" y="1363664"/>
                          <a:ext cx="315913" cy="158750"/>
                        </a:xfrm>
                        <a:custGeom>
                          <a:avLst/>
                          <a:gdLst>
                            <a:gd name="T0" fmla="*/ 179 w 188"/>
                            <a:gd name="T1" fmla="*/ 0 h 95"/>
                            <a:gd name="T2" fmla="*/ 10 w 188"/>
                            <a:gd name="T3" fmla="*/ 0 h 95"/>
                            <a:gd name="T4" fmla="*/ 0 w 188"/>
                            <a:gd name="T5" fmla="*/ 10 h 95"/>
                            <a:gd name="T6" fmla="*/ 0 w 188"/>
                            <a:gd name="T7" fmla="*/ 95 h 95"/>
                            <a:gd name="T8" fmla="*/ 188 w 188"/>
                            <a:gd name="T9" fmla="*/ 95 h 95"/>
                            <a:gd name="T10" fmla="*/ 188 w 188"/>
                            <a:gd name="T11" fmla="*/ 10 h 95"/>
                            <a:gd name="T12" fmla="*/ 179 w 188"/>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88" h="95">
                              <a:moveTo>
                                <a:pt x="179" y="0"/>
                              </a:moveTo>
                              <a:cubicBezTo>
                                <a:pt x="10" y="0"/>
                                <a:pt x="10" y="0"/>
                                <a:pt x="10" y="0"/>
                              </a:cubicBezTo>
                              <a:cubicBezTo>
                                <a:pt x="4" y="0"/>
                                <a:pt x="0" y="5"/>
                                <a:pt x="0" y="10"/>
                              </a:cubicBezTo>
                              <a:cubicBezTo>
                                <a:pt x="0" y="95"/>
                                <a:pt x="0" y="95"/>
                                <a:pt x="0" y="95"/>
                              </a:cubicBezTo>
                              <a:cubicBezTo>
                                <a:pt x="188" y="95"/>
                                <a:pt x="188" y="95"/>
                                <a:pt x="188" y="95"/>
                              </a:cubicBezTo>
                              <a:cubicBezTo>
                                <a:pt x="188" y="10"/>
                                <a:pt x="188" y="10"/>
                                <a:pt x="188" y="10"/>
                              </a:cubicBezTo>
                              <a:cubicBezTo>
                                <a:pt x="188" y="5"/>
                                <a:pt x="184" y="0"/>
                                <a:pt x="17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91" name="Rectangle 490">
                          <a:extLst>
                            <a:ext uri="{FF2B5EF4-FFF2-40B4-BE49-F238E27FC236}">
                              <a16:creationId xmlns:a16="http://schemas.microsoft.com/office/drawing/2014/main" id="{C1EFE6F4-C102-4D24-A027-510AC181D058}"/>
                            </a:ext>
                          </a:extLst>
                        </p:cNvPr>
                        <p:cNvSpPr>
                          <a:spLocks noChangeArrowheads="1"/>
                        </p:cNvSpPr>
                        <p:nvPr/>
                      </p:nvSpPr>
                      <p:spPr bwMode="auto">
                        <a:xfrm>
                          <a:off x="5194301" y="1544639"/>
                          <a:ext cx="42863" cy="20638"/>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92" name="Freeform 172">
                          <a:extLst>
                            <a:ext uri="{FF2B5EF4-FFF2-40B4-BE49-F238E27FC236}">
                              <a16:creationId xmlns:a16="http://schemas.microsoft.com/office/drawing/2014/main" id="{0EAA385B-29A3-48E9-B6CE-55F56302FA36}"/>
                            </a:ext>
                          </a:extLst>
                        </p:cNvPr>
                        <p:cNvSpPr>
                          <a:spLocks/>
                        </p:cNvSpPr>
                        <p:nvPr/>
                      </p:nvSpPr>
                      <p:spPr bwMode="auto">
                        <a:xfrm>
                          <a:off x="5056189" y="1363664"/>
                          <a:ext cx="196850" cy="158750"/>
                        </a:xfrm>
                        <a:custGeom>
                          <a:avLst/>
                          <a:gdLst>
                            <a:gd name="T0" fmla="*/ 22 w 117"/>
                            <a:gd name="T1" fmla="*/ 95 h 95"/>
                            <a:gd name="T2" fmla="*/ 117 w 117"/>
                            <a:gd name="T3" fmla="*/ 0 h 95"/>
                            <a:gd name="T4" fmla="*/ 9 w 117"/>
                            <a:gd name="T5" fmla="*/ 0 h 95"/>
                            <a:gd name="T6" fmla="*/ 0 w 117"/>
                            <a:gd name="T7" fmla="*/ 10 h 95"/>
                            <a:gd name="T8" fmla="*/ 0 w 117"/>
                            <a:gd name="T9" fmla="*/ 95 h 95"/>
                            <a:gd name="T10" fmla="*/ 22 w 117"/>
                            <a:gd name="T11" fmla="*/ 95 h 95"/>
                          </a:gdLst>
                          <a:ahLst/>
                          <a:cxnLst>
                            <a:cxn ang="0">
                              <a:pos x="T0" y="T1"/>
                            </a:cxn>
                            <a:cxn ang="0">
                              <a:pos x="T2" y="T3"/>
                            </a:cxn>
                            <a:cxn ang="0">
                              <a:pos x="T4" y="T5"/>
                            </a:cxn>
                            <a:cxn ang="0">
                              <a:pos x="T6" y="T7"/>
                            </a:cxn>
                            <a:cxn ang="0">
                              <a:pos x="T8" y="T9"/>
                            </a:cxn>
                            <a:cxn ang="0">
                              <a:pos x="T10" y="T11"/>
                            </a:cxn>
                          </a:cxnLst>
                          <a:rect l="0" t="0" r="r" b="b"/>
                          <a:pathLst>
                            <a:path w="117" h="95">
                              <a:moveTo>
                                <a:pt x="22" y="95"/>
                              </a:moveTo>
                              <a:cubicBezTo>
                                <a:pt x="117" y="0"/>
                                <a:pt x="117" y="0"/>
                                <a:pt x="117" y="0"/>
                              </a:cubicBezTo>
                              <a:cubicBezTo>
                                <a:pt x="9" y="0"/>
                                <a:pt x="9" y="0"/>
                                <a:pt x="9" y="0"/>
                              </a:cubicBezTo>
                              <a:cubicBezTo>
                                <a:pt x="4" y="0"/>
                                <a:pt x="0" y="5"/>
                                <a:pt x="0" y="10"/>
                              </a:cubicBezTo>
                              <a:cubicBezTo>
                                <a:pt x="0" y="95"/>
                                <a:pt x="0" y="95"/>
                                <a:pt x="0" y="95"/>
                              </a:cubicBezTo>
                              <a:lnTo>
                                <a:pt x="22" y="95"/>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483" name="Group 482">
                      <a:extLst>
                        <a:ext uri="{FF2B5EF4-FFF2-40B4-BE49-F238E27FC236}">
                          <a16:creationId xmlns:a16="http://schemas.microsoft.com/office/drawing/2014/main" id="{97A2221F-741F-4E85-AB44-F727D4E50584}"/>
                        </a:ext>
                      </a:extLst>
                    </p:cNvPr>
                    <p:cNvGrpSpPr/>
                    <p:nvPr/>
                  </p:nvGrpSpPr>
                  <p:grpSpPr>
                    <a:xfrm>
                      <a:off x="6875158" y="3003045"/>
                      <a:ext cx="227306" cy="227306"/>
                      <a:chOff x="7632926" y="5102513"/>
                      <a:chExt cx="369887" cy="369887"/>
                    </a:xfrm>
                  </p:grpSpPr>
                  <p:sp>
                    <p:nvSpPr>
                      <p:cNvPr id="484" name="Oval 5">
                        <a:extLst>
                          <a:ext uri="{FF2B5EF4-FFF2-40B4-BE49-F238E27FC236}">
                            <a16:creationId xmlns:a16="http://schemas.microsoft.com/office/drawing/2014/main" id="{567991DF-FDD8-4364-9D8B-8F8CAB6F3997}"/>
                          </a:ext>
                        </a:extLst>
                      </p:cNvPr>
                      <p:cNvSpPr>
                        <a:spLocks noChangeArrowheads="1"/>
                      </p:cNvSpPr>
                      <p:nvPr/>
                    </p:nvSpPr>
                    <p:spPr bwMode="auto">
                      <a:xfrm>
                        <a:off x="7632926" y="5102513"/>
                        <a:ext cx="369887" cy="36988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485" name="Freeform 7">
                        <a:extLst>
                          <a:ext uri="{FF2B5EF4-FFF2-40B4-BE49-F238E27FC236}">
                            <a16:creationId xmlns:a16="http://schemas.microsoft.com/office/drawing/2014/main" id="{BCA568EC-7271-4453-9195-8FCE46E66D20}"/>
                          </a:ext>
                        </a:extLst>
                      </p:cNvPr>
                      <p:cNvSpPr>
                        <a:spLocks/>
                      </p:cNvSpPr>
                      <p:nvPr/>
                    </p:nvSpPr>
                    <p:spPr bwMode="auto">
                      <a:xfrm>
                        <a:off x="7707532" y="5197765"/>
                        <a:ext cx="220662" cy="173038"/>
                      </a:xfrm>
                      <a:custGeom>
                        <a:avLst/>
                        <a:gdLst>
                          <a:gd name="T0" fmla="*/ 124 w 139"/>
                          <a:gd name="T1" fmla="*/ 0 h 109"/>
                          <a:gd name="T2" fmla="*/ 46 w 139"/>
                          <a:gd name="T3" fmla="*/ 76 h 109"/>
                          <a:gd name="T4" fmla="*/ 15 w 139"/>
                          <a:gd name="T5" fmla="*/ 45 h 109"/>
                          <a:gd name="T6" fmla="*/ 0 w 139"/>
                          <a:gd name="T7" fmla="*/ 60 h 109"/>
                          <a:gd name="T8" fmla="*/ 46 w 139"/>
                          <a:gd name="T9" fmla="*/ 109 h 109"/>
                          <a:gd name="T10" fmla="*/ 139 w 139"/>
                          <a:gd name="T11" fmla="*/ 16 h 109"/>
                          <a:gd name="T12" fmla="*/ 124 w 139"/>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139" h="109">
                            <a:moveTo>
                              <a:pt x="124" y="0"/>
                            </a:moveTo>
                            <a:lnTo>
                              <a:pt x="46" y="76"/>
                            </a:lnTo>
                            <a:lnTo>
                              <a:pt x="15" y="45"/>
                            </a:lnTo>
                            <a:lnTo>
                              <a:pt x="0" y="60"/>
                            </a:lnTo>
                            <a:lnTo>
                              <a:pt x="46" y="109"/>
                            </a:lnTo>
                            <a:lnTo>
                              <a:pt x="139" y="16"/>
                            </a:lnTo>
                            <a:lnTo>
                              <a:pt x="124" y="0"/>
                            </a:lnTo>
                            <a:close/>
                          </a:path>
                        </a:pathLst>
                      </a:custGeom>
                      <a:solidFill>
                        <a:srgbClr val="0075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497" name="Group 496">
                    <a:extLst>
                      <a:ext uri="{FF2B5EF4-FFF2-40B4-BE49-F238E27FC236}">
                        <a16:creationId xmlns:a16="http://schemas.microsoft.com/office/drawing/2014/main" id="{92069F02-9408-465E-A484-F8CA38214997}"/>
                      </a:ext>
                    </a:extLst>
                  </p:cNvPr>
                  <p:cNvGrpSpPr/>
                  <p:nvPr/>
                </p:nvGrpSpPr>
                <p:grpSpPr>
                  <a:xfrm>
                    <a:off x="3202317" y="6924325"/>
                    <a:ext cx="308882" cy="308882"/>
                    <a:chOff x="3202317" y="5767939"/>
                    <a:chExt cx="308882" cy="308882"/>
                  </a:xfrm>
                </p:grpSpPr>
                <p:sp>
                  <p:nvSpPr>
                    <p:cNvPr id="498" name="Oval 497">
                      <a:extLst>
                        <a:ext uri="{FF2B5EF4-FFF2-40B4-BE49-F238E27FC236}">
                          <a16:creationId xmlns:a16="http://schemas.microsoft.com/office/drawing/2014/main" id="{017F704D-387C-4D4E-9CCC-86977FFE87E3}"/>
                        </a:ext>
                      </a:extLst>
                    </p:cNvPr>
                    <p:cNvSpPr/>
                    <p:nvPr/>
                  </p:nvSpPr>
                  <p:spPr>
                    <a:xfrm>
                      <a:off x="3202317" y="5767939"/>
                      <a:ext cx="308882" cy="308882"/>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9" name="Group 498" descr="person">
                      <a:extLst>
                        <a:ext uri="{FF2B5EF4-FFF2-40B4-BE49-F238E27FC236}">
                          <a16:creationId xmlns:a16="http://schemas.microsoft.com/office/drawing/2014/main" id="{50FE1D90-5383-4195-9AC6-F6F3F6109ABF}"/>
                        </a:ext>
                      </a:extLst>
                    </p:cNvPr>
                    <p:cNvGrpSpPr/>
                    <p:nvPr/>
                  </p:nvGrpSpPr>
                  <p:grpSpPr>
                    <a:xfrm>
                      <a:off x="3282768" y="5816171"/>
                      <a:ext cx="147981" cy="179081"/>
                      <a:chOff x="5517875" y="3368919"/>
                      <a:chExt cx="233375" cy="282423"/>
                    </a:xfrm>
                  </p:grpSpPr>
                  <p:sp>
                    <p:nvSpPr>
                      <p:cNvPr id="500" name="Freeform: Shape 499">
                        <a:extLst>
                          <a:ext uri="{FF2B5EF4-FFF2-40B4-BE49-F238E27FC236}">
                            <a16:creationId xmlns:a16="http://schemas.microsoft.com/office/drawing/2014/main" id="{3BCEAAA1-5DB2-422E-8C51-AC91573E723B}"/>
                          </a:ext>
                        </a:extLst>
                      </p:cNvPr>
                      <p:cNvSpPr/>
                      <p:nvPr/>
                    </p:nvSpPr>
                    <p:spPr>
                      <a:xfrm>
                        <a:off x="5570580" y="33689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id="{BE601944-7790-424E-ADC0-B2DD52E9469F}"/>
                          </a:ext>
                        </a:extLst>
                      </p:cNvPr>
                      <p:cNvSpPr/>
                      <p:nvPr/>
                    </p:nvSpPr>
                    <p:spPr>
                      <a:xfrm>
                        <a:off x="5517875" y="35194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grpSp>
              <p:grpSp>
                <p:nvGrpSpPr>
                  <p:cNvPr id="502" name="Group 501">
                    <a:extLst>
                      <a:ext uri="{FF2B5EF4-FFF2-40B4-BE49-F238E27FC236}">
                        <a16:creationId xmlns:a16="http://schemas.microsoft.com/office/drawing/2014/main" id="{E1F406C0-9116-44FA-825F-2C45A721A83D}"/>
                      </a:ext>
                    </a:extLst>
                  </p:cNvPr>
                  <p:cNvGrpSpPr/>
                  <p:nvPr/>
                </p:nvGrpSpPr>
                <p:grpSpPr>
                  <a:xfrm>
                    <a:off x="3786282" y="6349910"/>
                    <a:ext cx="308882" cy="308882"/>
                    <a:chOff x="3202317" y="5767939"/>
                    <a:chExt cx="308882" cy="308882"/>
                  </a:xfrm>
                </p:grpSpPr>
                <p:sp>
                  <p:nvSpPr>
                    <p:cNvPr id="503" name="Oval 502">
                      <a:extLst>
                        <a:ext uri="{FF2B5EF4-FFF2-40B4-BE49-F238E27FC236}">
                          <a16:creationId xmlns:a16="http://schemas.microsoft.com/office/drawing/2014/main" id="{C844689B-786D-4119-AEF0-8BF5D40735D8}"/>
                        </a:ext>
                      </a:extLst>
                    </p:cNvPr>
                    <p:cNvSpPr/>
                    <p:nvPr/>
                  </p:nvSpPr>
                  <p:spPr>
                    <a:xfrm>
                      <a:off x="3202317" y="5767939"/>
                      <a:ext cx="308882" cy="308882"/>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4" name="Group 503" descr="person">
                      <a:extLst>
                        <a:ext uri="{FF2B5EF4-FFF2-40B4-BE49-F238E27FC236}">
                          <a16:creationId xmlns:a16="http://schemas.microsoft.com/office/drawing/2014/main" id="{0C2B7E49-B09E-4CED-95EB-4649C9F5220E}"/>
                        </a:ext>
                      </a:extLst>
                    </p:cNvPr>
                    <p:cNvGrpSpPr/>
                    <p:nvPr/>
                  </p:nvGrpSpPr>
                  <p:grpSpPr>
                    <a:xfrm>
                      <a:off x="3282768" y="5816171"/>
                      <a:ext cx="147981" cy="179081"/>
                      <a:chOff x="5517875" y="3368919"/>
                      <a:chExt cx="233375" cy="282423"/>
                    </a:xfrm>
                  </p:grpSpPr>
                  <p:sp>
                    <p:nvSpPr>
                      <p:cNvPr id="505" name="Freeform: Shape 504">
                        <a:extLst>
                          <a:ext uri="{FF2B5EF4-FFF2-40B4-BE49-F238E27FC236}">
                            <a16:creationId xmlns:a16="http://schemas.microsoft.com/office/drawing/2014/main" id="{852079E3-E0C1-467F-BC25-CFBFF04780D7}"/>
                          </a:ext>
                        </a:extLst>
                      </p:cNvPr>
                      <p:cNvSpPr/>
                      <p:nvPr/>
                    </p:nvSpPr>
                    <p:spPr>
                      <a:xfrm>
                        <a:off x="5570580" y="33689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506" name="Freeform: Shape 505">
                        <a:extLst>
                          <a:ext uri="{FF2B5EF4-FFF2-40B4-BE49-F238E27FC236}">
                            <a16:creationId xmlns:a16="http://schemas.microsoft.com/office/drawing/2014/main" id="{8713DB6D-D9EE-4D7E-A244-175DF52B47FF}"/>
                          </a:ext>
                        </a:extLst>
                      </p:cNvPr>
                      <p:cNvSpPr/>
                      <p:nvPr/>
                    </p:nvSpPr>
                    <p:spPr>
                      <a:xfrm>
                        <a:off x="5517875" y="35194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grpSp>
              <p:grpSp>
                <p:nvGrpSpPr>
                  <p:cNvPr id="507" name="Group 506">
                    <a:extLst>
                      <a:ext uri="{FF2B5EF4-FFF2-40B4-BE49-F238E27FC236}">
                        <a16:creationId xmlns:a16="http://schemas.microsoft.com/office/drawing/2014/main" id="{EA49C7C6-023A-4534-A84D-516CF470ED75}"/>
                      </a:ext>
                    </a:extLst>
                  </p:cNvPr>
                  <p:cNvGrpSpPr/>
                  <p:nvPr/>
                </p:nvGrpSpPr>
                <p:grpSpPr>
                  <a:xfrm>
                    <a:off x="2607794" y="6349910"/>
                    <a:ext cx="308882" cy="308882"/>
                    <a:chOff x="3202317" y="5767939"/>
                    <a:chExt cx="308882" cy="308882"/>
                  </a:xfrm>
                </p:grpSpPr>
                <p:sp>
                  <p:nvSpPr>
                    <p:cNvPr id="508" name="Oval 507">
                      <a:extLst>
                        <a:ext uri="{FF2B5EF4-FFF2-40B4-BE49-F238E27FC236}">
                          <a16:creationId xmlns:a16="http://schemas.microsoft.com/office/drawing/2014/main" id="{836DD215-5152-4F95-84DC-746612CBD94A}"/>
                        </a:ext>
                      </a:extLst>
                    </p:cNvPr>
                    <p:cNvSpPr/>
                    <p:nvPr/>
                  </p:nvSpPr>
                  <p:spPr>
                    <a:xfrm>
                      <a:off x="3202317" y="5767939"/>
                      <a:ext cx="308882" cy="308882"/>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9" name="Group 508" descr="person">
                      <a:extLst>
                        <a:ext uri="{FF2B5EF4-FFF2-40B4-BE49-F238E27FC236}">
                          <a16:creationId xmlns:a16="http://schemas.microsoft.com/office/drawing/2014/main" id="{C5624876-326A-4A7C-986A-AEF82C84DC5B}"/>
                        </a:ext>
                      </a:extLst>
                    </p:cNvPr>
                    <p:cNvGrpSpPr/>
                    <p:nvPr/>
                  </p:nvGrpSpPr>
                  <p:grpSpPr>
                    <a:xfrm>
                      <a:off x="3282768" y="5816171"/>
                      <a:ext cx="147981" cy="179081"/>
                      <a:chOff x="5517875" y="3368919"/>
                      <a:chExt cx="233375" cy="282423"/>
                    </a:xfrm>
                  </p:grpSpPr>
                  <p:sp>
                    <p:nvSpPr>
                      <p:cNvPr id="510" name="Freeform: Shape 509">
                        <a:extLst>
                          <a:ext uri="{FF2B5EF4-FFF2-40B4-BE49-F238E27FC236}">
                            <a16:creationId xmlns:a16="http://schemas.microsoft.com/office/drawing/2014/main" id="{E8E90C95-F47D-4290-B948-43D576BBEDF6}"/>
                          </a:ext>
                        </a:extLst>
                      </p:cNvPr>
                      <p:cNvSpPr/>
                      <p:nvPr/>
                    </p:nvSpPr>
                    <p:spPr>
                      <a:xfrm>
                        <a:off x="5570580" y="33689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511" name="Freeform: Shape 510">
                        <a:extLst>
                          <a:ext uri="{FF2B5EF4-FFF2-40B4-BE49-F238E27FC236}">
                            <a16:creationId xmlns:a16="http://schemas.microsoft.com/office/drawing/2014/main" id="{C5F39910-BBED-497A-AD73-5E4F7999224B}"/>
                          </a:ext>
                        </a:extLst>
                      </p:cNvPr>
                      <p:cNvSpPr/>
                      <p:nvPr/>
                    </p:nvSpPr>
                    <p:spPr>
                      <a:xfrm>
                        <a:off x="5517875" y="35194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grpSp>
            </p:grpSp>
          </p:grpSp>
        </p:grpSp>
      </p:grpSp>
      <p:grpSp>
        <p:nvGrpSpPr>
          <p:cNvPr id="193" name="Group 192">
            <a:extLst>
              <a:ext uri="{FF2B5EF4-FFF2-40B4-BE49-F238E27FC236}">
                <a16:creationId xmlns:a16="http://schemas.microsoft.com/office/drawing/2014/main" id="{B6722A54-7BB6-4938-A40D-DF2F5A1AC5DF}"/>
              </a:ext>
            </a:extLst>
          </p:cNvPr>
          <p:cNvGrpSpPr/>
          <p:nvPr/>
        </p:nvGrpSpPr>
        <p:grpSpPr>
          <a:xfrm>
            <a:off x="512446" y="7832402"/>
            <a:ext cx="6876412" cy="2024607"/>
            <a:chOff x="512446" y="7474796"/>
            <a:chExt cx="6876412" cy="2024607"/>
          </a:xfrm>
        </p:grpSpPr>
        <p:grpSp>
          <p:nvGrpSpPr>
            <p:cNvPr id="177" name="Group 176">
              <a:extLst>
                <a:ext uri="{FF2B5EF4-FFF2-40B4-BE49-F238E27FC236}">
                  <a16:creationId xmlns:a16="http://schemas.microsoft.com/office/drawing/2014/main" id="{B7EEE7A1-C26C-4A9F-86CC-060502D24A90}"/>
                </a:ext>
              </a:extLst>
            </p:cNvPr>
            <p:cNvGrpSpPr/>
            <p:nvPr/>
          </p:nvGrpSpPr>
          <p:grpSpPr>
            <a:xfrm>
              <a:off x="512446" y="8450304"/>
              <a:ext cx="1552090" cy="1049099"/>
              <a:chOff x="512446" y="8450304"/>
              <a:chExt cx="1552090" cy="1049099"/>
            </a:xfrm>
          </p:grpSpPr>
          <p:grpSp>
            <p:nvGrpSpPr>
              <p:cNvPr id="514" name="Group 513" descr=" speed">
                <a:extLst>
                  <a:ext uri="{FF2B5EF4-FFF2-40B4-BE49-F238E27FC236}">
                    <a16:creationId xmlns:a16="http://schemas.microsoft.com/office/drawing/2014/main" id="{8FDFCB62-87C6-470C-A6FD-CF677D5CE202}"/>
                  </a:ext>
                </a:extLst>
              </p:cNvPr>
              <p:cNvGrpSpPr/>
              <p:nvPr/>
            </p:nvGrpSpPr>
            <p:grpSpPr>
              <a:xfrm>
                <a:off x="1115046" y="9135664"/>
                <a:ext cx="348962" cy="348961"/>
                <a:chOff x="1600639" y="3957576"/>
                <a:chExt cx="462421" cy="462421"/>
              </a:xfrm>
            </p:grpSpPr>
            <p:sp>
              <p:nvSpPr>
                <p:cNvPr id="702" name="Oval 701">
                  <a:extLst>
                    <a:ext uri="{FF2B5EF4-FFF2-40B4-BE49-F238E27FC236}">
                      <a16:creationId xmlns:a16="http://schemas.microsoft.com/office/drawing/2014/main" id="{C963F6DB-BD98-47FB-A1D3-3C9C160DB7C1}"/>
                    </a:ext>
                  </a:extLst>
                </p:cNvPr>
                <p:cNvSpPr>
                  <a:spLocks noChangeArrowheads="1"/>
                </p:cNvSpPr>
                <p:nvPr/>
              </p:nvSpPr>
              <p:spPr bwMode="auto">
                <a:xfrm>
                  <a:off x="1600639" y="3957576"/>
                  <a:ext cx="462421" cy="462421"/>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03" name="Freeform 169">
                  <a:extLst>
                    <a:ext uri="{FF2B5EF4-FFF2-40B4-BE49-F238E27FC236}">
                      <a16:creationId xmlns:a16="http://schemas.microsoft.com/office/drawing/2014/main" id="{6F14EC04-E560-44E8-A4F7-1B6962604EA7}"/>
                    </a:ext>
                  </a:extLst>
                </p:cNvPr>
                <p:cNvSpPr>
                  <a:spLocks/>
                </p:cNvSpPr>
                <p:nvPr/>
              </p:nvSpPr>
              <p:spPr bwMode="auto">
                <a:xfrm>
                  <a:off x="1659621" y="4016558"/>
                  <a:ext cx="342098" cy="301989"/>
                </a:xfrm>
                <a:custGeom>
                  <a:avLst/>
                  <a:gdLst>
                    <a:gd name="T0" fmla="*/ 24 w 137"/>
                    <a:gd name="T1" fmla="*/ 121 h 121"/>
                    <a:gd name="T2" fmla="*/ 0 w 137"/>
                    <a:gd name="T3" fmla="*/ 69 h 121"/>
                    <a:gd name="T4" fmla="*/ 69 w 137"/>
                    <a:gd name="T5" fmla="*/ 0 h 121"/>
                    <a:gd name="T6" fmla="*/ 137 w 137"/>
                    <a:gd name="T7" fmla="*/ 69 h 121"/>
                    <a:gd name="T8" fmla="*/ 114 w 137"/>
                    <a:gd name="T9" fmla="*/ 121 h 121"/>
                  </a:gdLst>
                  <a:ahLst/>
                  <a:cxnLst>
                    <a:cxn ang="0">
                      <a:pos x="T0" y="T1"/>
                    </a:cxn>
                    <a:cxn ang="0">
                      <a:pos x="T2" y="T3"/>
                    </a:cxn>
                    <a:cxn ang="0">
                      <a:pos x="T4" y="T5"/>
                    </a:cxn>
                    <a:cxn ang="0">
                      <a:pos x="T6" y="T7"/>
                    </a:cxn>
                    <a:cxn ang="0">
                      <a:pos x="T8" y="T9"/>
                    </a:cxn>
                  </a:cxnLst>
                  <a:rect l="0" t="0" r="r" b="b"/>
                  <a:pathLst>
                    <a:path w="137" h="121">
                      <a:moveTo>
                        <a:pt x="24" y="121"/>
                      </a:moveTo>
                      <a:cubicBezTo>
                        <a:pt x="9" y="108"/>
                        <a:pt x="0" y="90"/>
                        <a:pt x="0" y="69"/>
                      </a:cubicBezTo>
                      <a:cubicBezTo>
                        <a:pt x="0" y="31"/>
                        <a:pt x="31" y="0"/>
                        <a:pt x="69" y="0"/>
                      </a:cubicBezTo>
                      <a:cubicBezTo>
                        <a:pt x="107" y="0"/>
                        <a:pt x="137" y="31"/>
                        <a:pt x="137" y="69"/>
                      </a:cubicBezTo>
                      <a:cubicBezTo>
                        <a:pt x="137" y="90"/>
                        <a:pt x="128" y="108"/>
                        <a:pt x="114" y="121"/>
                      </a:cubicBezTo>
                    </a:path>
                  </a:pathLst>
                </a:custGeom>
                <a:noFill/>
                <a:ln w="19050" cap="flat">
                  <a:solidFill>
                    <a:srgbClr val="4FE4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04" name="Oval 703">
                  <a:extLst>
                    <a:ext uri="{FF2B5EF4-FFF2-40B4-BE49-F238E27FC236}">
                      <a16:creationId xmlns:a16="http://schemas.microsoft.com/office/drawing/2014/main" id="{A36BEE29-A421-45A0-BF2D-5D00EC7A1261}"/>
                    </a:ext>
                  </a:extLst>
                </p:cNvPr>
                <p:cNvSpPr>
                  <a:spLocks noChangeArrowheads="1"/>
                </p:cNvSpPr>
                <p:nvPr/>
              </p:nvSpPr>
              <p:spPr bwMode="auto">
                <a:xfrm>
                  <a:off x="1798819" y="4155756"/>
                  <a:ext cx="68420" cy="68420"/>
                </a:xfrm>
                <a:prstGeom prst="ellipse">
                  <a:avLst/>
                </a:prstGeom>
                <a:noFill/>
                <a:ln w="174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05" name="Line 171">
                  <a:extLst>
                    <a:ext uri="{FF2B5EF4-FFF2-40B4-BE49-F238E27FC236}">
                      <a16:creationId xmlns:a16="http://schemas.microsoft.com/office/drawing/2014/main" id="{F91D4911-A054-42AF-8E53-F5251685F5DC}"/>
                    </a:ext>
                  </a:extLst>
                </p:cNvPr>
                <p:cNvSpPr>
                  <a:spLocks noChangeShapeType="1"/>
                </p:cNvSpPr>
                <p:nvPr/>
              </p:nvSpPr>
              <p:spPr bwMode="auto">
                <a:xfrm flipV="1">
                  <a:off x="1857801" y="4056666"/>
                  <a:ext cx="106169" cy="108527"/>
                </a:xfrm>
                <a:prstGeom prst="line">
                  <a:avLst/>
                </a:prstGeom>
                <a:noFill/>
                <a:ln w="17463"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515" name="Graphic 10" descr=" gaming, controller">
                <a:extLst>
                  <a:ext uri="{FF2B5EF4-FFF2-40B4-BE49-F238E27FC236}">
                    <a16:creationId xmlns:a16="http://schemas.microsoft.com/office/drawing/2014/main" id="{719AA636-D391-484D-963A-E3ED0D65B452}"/>
                  </a:ext>
                </a:extLst>
              </p:cNvPr>
              <p:cNvGrpSpPr/>
              <p:nvPr/>
            </p:nvGrpSpPr>
            <p:grpSpPr>
              <a:xfrm>
                <a:off x="512446" y="9120886"/>
                <a:ext cx="378517" cy="378517"/>
                <a:chOff x="7205664" y="1190625"/>
                <a:chExt cx="509586" cy="509586"/>
              </a:xfrm>
            </p:grpSpPr>
            <p:sp>
              <p:nvSpPr>
                <p:cNvPr id="676" name="Freeform: Shape 675">
                  <a:extLst>
                    <a:ext uri="{FF2B5EF4-FFF2-40B4-BE49-F238E27FC236}">
                      <a16:creationId xmlns:a16="http://schemas.microsoft.com/office/drawing/2014/main" id="{BE831044-F38C-4371-9B44-B56589A58BE3}"/>
                    </a:ext>
                  </a:extLst>
                </p:cNvPr>
                <p:cNvSpPr/>
                <p:nvPr/>
              </p:nvSpPr>
              <p:spPr>
                <a:xfrm>
                  <a:off x="7206707" y="1287241"/>
                  <a:ext cx="499079" cy="330968"/>
                </a:xfrm>
                <a:custGeom>
                  <a:avLst/>
                  <a:gdLst>
                    <a:gd name="connsiteX0" fmla="*/ 384012 w 499079"/>
                    <a:gd name="connsiteY0" fmla="*/ 5475 h 330968"/>
                    <a:gd name="connsiteX1" fmla="*/ 316922 w 499079"/>
                    <a:gd name="connsiteY1" fmla="*/ 12131 h 330968"/>
                    <a:gd name="connsiteX2" fmla="*/ 251429 w 499079"/>
                    <a:gd name="connsiteY2" fmla="*/ 25265 h 330968"/>
                    <a:gd name="connsiteX3" fmla="*/ 185936 w 499079"/>
                    <a:gd name="connsiteY3" fmla="*/ 12131 h 330968"/>
                    <a:gd name="connsiteX4" fmla="*/ 118845 w 499079"/>
                    <a:gd name="connsiteY4" fmla="*/ 5475 h 330968"/>
                    <a:gd name="connsiteX5" fmla="*/ 17056 w 499079"/>
                    <a:gd name="connsiteY5" fmla="*/ 155719 h 330968"/>
                    <a:gd name="connsiteX6" fmla="*/ 31255 w 499079"/>
                    <a:gd name="connsiteY6" fmla="*/ 325664 h 330968"/>
                    <a:gd name="connsiteX7" fmla="*/ 128962 w 499079"/>
                    <a:gd name="connsiteY7" fmla="*/ 270465 h 330968"/>
                    <a:gd name="connsiteX8" fmla="*/ 135262 w 499079"/>
                    <a:gd name="connsiteY8" fmla="*/ 263277 h 330968"/>
                    <a:gd name="connsiteX9" fmla="*/ 251429 w 499079"/>
                    <a:gd name="connsiteY9" fmla="*/ 225560 h 330968"/>
                    <a:gd name="connsiteX10" fmla="*/ 367595 w 499079"/>
                    <a:gd name="connsiteY10" fmla="*/ 263277 h 330968"/>
                    <a:gd name="connsiteX11" fmla="*/ 373896 w 499079"/>
                    <a:gd name="connsiteY11" fmla="*/ 270465 h 330968"/>
                    <a:gd name="connsiteX12" fmla="*/ 455806 w 499079"/>
                    <a:gd name="connsiteY12" fmla="*/ 328947 h 330968"/>
                    <a:gd name="connsiteX13" fmla="*/ 471603 w 499079"/>
                    <a:gd name="connsiteY13" fmla="*/ 325664 h 330968"/>
                    <a:gd name="connsiteX14" fmla="*/ 485891 w 499079"/>
                    <a:gd name="connsiteY14" fmla="*/ 155719 h 330968"/>
                    <a:gd name="connsiteX15" fmla="*/ 384012 w 499079"/>
                    <a:gd name="connsiteY15" fmla="*/ 5475 h 33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99079" h="330968">
                      <a:moveTo>
                        <a:pt x="384012" y="5475"/>
                      </a:moveTo>
                      <a:cubicBezTo>
                        <a:pt x="355614" y="-2068"/>
                        <a:pt x="336801" y="4765"/>
                        <a:pt x="316922" y="12131"/>
                      </a:cubicBezTo>
                      <a:cubicBezTo>
                        <a:pt x="300238" y="18254"/>
                        <a:pt x="281247" y="25265"/>
                        <a:pt x="251429" y="25265"/>
                      </a:cubicBezTo>
                      <a:cubicBezTo>
                        <a:pt x="221611" y="25265"/>
                        <a:pt x="202619" y="18254"/>
                        <a:pt x="185936" y="12131"/>
                      </a:cubicBezTo>
                      <a:cubicBezTo>
                        <a:pt x="166057" y="4765"/>
                        <a:pt x="147332" y="-2157"/>
                        <a:pt x="118845" y="5475"/>
                      </a:cubicBezTo>
                      <a:cubicBezTo>
                        <a:pt x="63380" y="20384"/>
                        <a:pt x="38709" y="73986"/>
                        <a:pt x="17056" y="155719"/>
                      </a:cubicBezTo>
                      <a:cubicBezTo>
                        <a:pt x="-7083" y="246415"/>
                        <a:pt x="-1581" y="311554"/>
                        <a:pt x="31255" y="325664"/>
                      </a:cubicBezTo>
                      <a:cubicBezTo>
                        <a:pt x="66486" y="340839"/>
                        <a:pt x="102605" y="300105"/>
                        <a:pt x="128962" y="270465"/>
                      </a:cubicBezTo>
                      <a:lnTo>
                        <a:pt x="135262" y="263277"/>
                      </a:lnTo>
                      <a:cubicBezTo>
                        <a:pt x="157715" y="237363"/>
                        <a:pt x="203063" y="225560"/>
                        <a:pt x="251429" y="225560"/>
                      </a:cubicBezTo>
                      <a:cubicBezTo>
                        <a:pt x="309379" y="225560"/>
                        <a:pt x="345143" y="237363"/>
                        <a:pt x="367595" y="263277"/>
                      </a:cubicBezTo>
                      <a:lnTo>
                        <a:pt x="373896" y="270465"/>
                      </a:lnTo>
                      <a:cubicBezTo>
                        <a:pt x="396348" y="295757"/>
                        <a:pt x="425811" y="328947"/>
                        <a:pt x="455806" y="328947"/>
                      </a:cubicBezTo>
                      <a:cubicBezTo>
                        <a:pt x="461042" y="328947"/>
                        <a:pt x="466278" y="327971"/>
                        <a:pt x="471603" y="325664"/>
                      </a:cubicBezTo>
                      <a:cubicBezTo>
                        <a:pt x="504438" y="311554"/>
                        <a:pt x="509940" y="246415"/>
                        <a:pt x="485891" y="155719"/>
                      </a:cubicBezTo>
                      <a:cubicBezTo>
                        <a:pt x="464148" y="73986"/>
                        <a:pt x="439566" y="20295"/>
                        <a:pt x="384012" y="5475"/>
                      </a:cubicBezTo>
                      <a:close/>
                    </a:path>
                  </a:pathLst>
                </a:custGeom>
                <a:solidFill>
                  <a:srgbClr val="0078D4"/>
                </a:solidFill>
                <a:ln w="5204" cap="flat">
                  <a:noFill/>
                  <a:prstDash val="solid"/>
                  <a:miter/>
                </a:ln>
              </p:spPr>
              <p:txBody>
                <a:bodyPr rtlCol="0" anchor="ctr"/>
                <a:lstStyle/>
                <a:p>
                  <a:endParaRPr lang="en-US"/>
                </a:p>
              </p:txBody>
            </p:sp>
            <p:sp>
              <p:nvSpPr>
                <p:cNvPr id="677" name="Freeform: Shape 676">
                  <a:extLst>
                    <a:ext uri="{FF2B5EF4-FFF2-40B4-BE49-F238E27FC236}">
                      <a16:creationId xmlns:a16="http://schemas.microsoft.com/office/drawing/2014/main" id="{4D5DD027-6E57-4149-B91C-7480BF2AFC25}"/>
                    </a:ext>
                  </a:extLst>
                </p:cNvPr>
                <p:cNvSpPr/>
                <p:nvPr/>
              </p:nvSpPr>
              <p:spPr>
                <a:xfrm>
                  <a:off x="7309642" y="1376468"/>
                  <a:ext cx="84055" cy="84055"/>
                </a:xfrm>
                <a:custGeom>
                  <a:avLst/>
                  <a:gdLst>
                    <a:gd name="connsiteX0" fmla="*/ 83088 w 84055"/>
                    <a:gd name="connsiteY0" fmla="*/ 42620 h 84055"/>
                    <a:gd name="connsiteX1" fmla="*/ 42620 w 84055"/>
                    <a:gd name="connsiteY1" fmla="*/ 83087 h 84055"/>
                    <a:gd name="connsiteX2" fmla="*/ 2153 w 84055"/>
                    <a:gd name="connsiteY2" fmla="*/ 42620 h 84055"/>
                    <a:gd name="connsiteX3" fmla="*/ 42620 w 84055"/>
                    <a:gd name="connsiteY3" fmla="*/ 2153 h 84055"/>
                    <a:gd name="connsiteX4" fmla="*/ 83088 w 84055"/>
                    <a:gd name="connsiteY4" fmla="*/ 42620 h 84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55" h="84055">
                      <a:moveTo>
                        <a:pt x="83088" y="42620"/>
                      </a:moveTo>
                      <a:cubicBezTo>
                        <a:pt x="83088" y="64983"/>
                        <a:pt x="64984" y="83087"/>
                        <a:pt x="42620" y="83087"/>
                      </a:cubicBezTo>
                      <a:cubicBezTo>
                        <a:pt x="20257" y="83087"/>
                        <a:pt x="2153" y="64983"/>
                        <a:pt x="2153" y="42620"/>
                      </a:cubicBezTo>
                      <a:cubicBezTo>
                        <a:pt x="2153" y="20256"/>
                        <a:pt x="20257" y="2153"/>
                        <a:pt x="42620" y="2153"/>
                      </a:cubicBezTo>
                      <a:cubicBezTo>
                        <a:pt x="64984" y="2153"/>
                        <a:pt x="83088" y="20345"/>
                        <a:pt x="83088" y="42620"/>
                      </a:cubicBezTo>
                      <a:close/>
                    </a:path>
                  </a:pathLst>
                </a:custGeom>
                <a:solidFill>
                  <a:srgbClr val="50E6FF"/>
                </a:solidFill>
                <a:ln w="5204" cap="flat">
                  <a:noFill/>
                  <a:prstDash val="solid"/>
                  <a:miter/>
                </a:ln>
              </p:spPr>
              <p:txBody>
                <a:bodyPr rtlCol="0" anchor="ctr"/>
                <a:lstStyle/>
                <a:p>
                  <a:endParaRPr lang="en-US"/>
                </a:p>
              </p:txBody>
            </p:sp>
            <p:sp>
              <p:nvSpPr>
                <p:cNvPr id="678" name="Freeform: Shape 677">
                  <a:extLst>
                    <a:ext uri="{FF2B5EF4-FFF2-40B4-BE49-F238E27FC236}">
                      <a16:creationId xmlns:a16="http://schemas.microsoft.com/office/drawing/2014/main" id="{6DC68AC2-7852-4EFB-A4BA-1F9D00FB6B96}"/>
                    </a:ext>
                  </a:extLst>
                </p:cNvPr>
                <p:cNvSpPr/>
                <p:nvPr/>
              </p:nvSpPr>
              <p:spPr>
                <a:xfrm>
                  <a:off x="7548634" y="1376550"/>
                  <a:ext cx="31521" cy="31521"/>
                </a:xfrm>
                <a:custGeom>
                  <a:avLst/>
                  <a:gdLst>
                    <a:gd name="connsiteX0" fmla="*/ 29664 w 31520"/>
                    <a:gd name="connsiteY0" fmla="*/ 15908 h 31520"/>
                    <a:gd name="connsiteX1" fmla="*/ 15909 w 31520"/>
                    <a:gd name="connsiteY1" fmla="*/ 29664 h 31520"/>
                    <a:gd name="connsiteX2" fmla="*/ 2153 w 31520"/>
                    <a:gd name="connsiteY2" fmla="*/ 15908 h 31520"/>
                    <a:gd name="connsiteX3" fmla="*/ 15909 w 31520"/>
                    <a:gd name="connsiteY3" fmla="*/ 2153 h 31520"/>
                    <a:gd name="connsiteX4" fmla="*/ 29664 w 31520"/>
                    <a:gd name="connsiteY4" fmla="*/ 15908 h 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20" h="31520">
                      <a:moveTo>
                        <a:pt x="29664" y="15908"/>
                      </a:moveTo>
                      <a:cubicBezTo>
                        <a:pt x="29664" y="23540"/>
                        <a:pt x="23451" y="29664"/>
                        <a:pt x="15909" y="29664"/>
                      </a:cubicBezTo>
                      <a:cubicBezTo>
                        <a:pt x="8276" y="29664"/>
                        <a:pt x="2153" y="23451"/>
                        <a:pt x="2153" y="15908"/>
                      </a:cubicBezTo>
                      <a:cubicBezTo>
                        <a:pt x="2153" y="8276"/>
                        <a:pt x="8365" y="2153"/>
                        <a:pt x="15909" y="2153"/>
                      </a:cubicBezTo>
                      <a:cubicBezTo>
                        <a:pt x="23451" y="2153"/>
                        <a:pt x="29664" y="8365"/>
                        <a:pt x="29664" y="15908"/>
                      </a:cubicBezTo>
                      <a:close/>
                    </a:path>
                  </a:pathLst>
                </a:custGeom>
                <a:solidFill>
                  <a:srgbClr val="FFFFFF"/>
                </a:solidFill>
                <a:ln w="5204" cap="flat">
                  <a:noFill/>
                  <a:prstDash val="solid"/>
                  <a:miter/>
                </a:ln>
              </p:spPr>
              <p:txBody>
                <a:bodyPr rtlCol="0" anchor="ctr"/>
                <a:lstStyle/>
                <a:p>
                  <a:endParaRPr lang="en-US"/>
                </a:p>
              </p:txBody>
            </p:sp>
            <p:sp>
              <p:nvSpPr>
                <p:cNvPr id="682" name="Freeform: Shape 681">
                  <a:extLst>
                    <a:ext uri="{FF2B5EF4-FFF2-40B4-BE49-F238E27FC236}">
                      <a16:creationId xmlns:a16="http://schemas.microsoft.com/office/drawing/2014/main" id="{1E5A9F3A-D49E-43D4-8ECA-AAAB5AA397C4}"/>
                    </a:ext>
                  </a:extLst>
                </p:cNvPr>
                <p:cNvSpPr/>
                <p:nvPr/>
              </p:nvSpPr>
              <p:spPr>
                <a:xfrm>
                  <a:off x="7522008" y="1428921"/>
                  <a:ext cx="31521" cy="31521"/>
                </a:xfrm>
                <a:custGeom>
                  <a:avLst/>
                  <a:gdLst>
                    <a:gd name="connsiteX0" fmla="*/ 29663 w 31520"/>
                    <a:gd name="connsiteY0" fmla="*/ 15909 h 31520"/>
                    <a:gd name="connsiteX1" fmla="*/ 15908 w 31520"/>
                    <a:gd name="connsiteY1" fmla="*/ 29664 h 31520"/>
                    <a:gd name="connsiteX2" fmla="*/ 2153 w 31520"/>
                    <a:gd name="connsiteY2" fmla="*/ 15909 h 31520"/>
                    <a:gd name="connsiteX3" fmla="*/ 15908 w 31520"/>
                    <a:gd name="connsiteY3" fmla="*/ 2153 h 31520"/>
                    <a:gd name="connsiteX4" fmla="*/ 29663 w 31520"/>
                    <a:gd name="connsiteY4" fmla="*/ 15909 h 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20" h="31520">
                      <a:moveTo>
                        <a:pt x="29663" y="15909"/>
                      </a:moveTo>
                      <a:cubicBezTo>
                        <a:pt x="29663" y="23540"/>
                        <a:pt x="23451" y="29664"/>
                        <a:pt x="15908" y="29664"/>
                      </a:cubicBezTo>
                      <a:cubicBezTo>
                        <a:pt x="8276" y="29664"/>
                        <a:pt x="2153" y="23451"/>
                        <a:pt x="2153" y="15909"/>
                      </a:cubicBezTo>
                      <a:cubicBezTo>
                        <a:pt x="2153" y="8276"/>
                        <a:pt x="8365" y="2153"/>
                        <a:pt x="15908" y="2153"/>
                      </a:cubicBezTo>
                      <a:cubicBezTo>
                        <a:pt x="23451" y="2153"/>
                        <a:pt x="29663" y="8365"/>
                        <a:pt x="29663" y="15909"/>
                      </a:cubicBezTo>
                      <a:close/>
                    </a:path>
                  </a:pathLst>
                </a:custGeom>
                <a:solidFill>
                  <a:srgbClr val="FFFFFF"/>
                </a:solidFill>
                <a:ln w="5204" cap="flat">
                  <a:noFill/>
                  <a:prstDash val="solid"/>
                  <a:miter/>
                </a:ln>
              </p:spPr>
              <p:txBody>
                <a:bodyPr rtlCol="0" anchor="ctr"/>
                <a:lstStyle/>
                <a:p>
                  <a:endParaRPr lang="en-US"/>
                </a:p>
              </p:txBody>
            </p:sp>
          </p:grpSp>
          <p:grpSp>
            <p:nvGrpSpPr>
              <p:cNvPr id="516" name="Graphic 107" descr="calendar, fast-tracked supported project">
                <a:extLst>
                  <a:ext uri="{FF2B5EF4-FFF2-40B4-BE49-F238E27FC236}">
                    <a16:creationId xmlns:a16="http://schemas.microsoft.com/office/drawing/2014/main" id="{D4D4B514-C6F4-4B14-B474-A4A0BDE77322}"/>
                  </a:ext>
                </a:extLst>
              </p:cNvPr>
              <p:cNvGrpSpPr/>
              <p:nvPr/>
            </p:nvGrpSpPr>
            <p:grpSpPr>
              <a:xfrm>
                <a:off x="1738097" y="9146925"/>
                <a:ext cx="326439" cy="326439"/>
                <a:chOff x="4476035" y="3962720"/>
                <a:chExt cx="393474" cy="393474"/>
              </a:xfrm>
            </p:grpSpPr>
            <p:sp>
              <p:nvSpPr>
                <p:cNvPr id="520" name="Freeform: Shape 519">
                  <a:extLst>
                    <a:ext uri="{FF2B5EF4-FFF2-40B4-BE49-F238E27FC236}">
                      <a16:creationId xmlns:a16="http://schemas.microsoft.com/office/drawing/2014/main" id="{CD312E28-1698-418C-B71C-A33BD2F2AE5D}"/>
                    </a:ext>
                  </a:extLst>
                </p:cNvPr>
                <p:cNvSpPr/>
                <p:nvPr/>
              </p:nvSpPr>
              <p:spPr>
                <a:xfrm>
                  <a:off x="4474722" y="4026986"/>
                  <a:ext cx="393474" cy="327895"/>
                </a:xfrm>
                <a:custGeom>
                  <a:avLst/>
                  <a:gdLst>
                    <a:gd name="connsiteX0" fmla="*/ 394787 w 393474"/>
                    <a:gd name="connsiteY0" fmla="*/ 1313 h 327895"/>
                    <a:gd name="connsiteX1" fmla="*/ 1313 w 393474"/>
                    <a:gd name="connsiteY1" fmla="*/ 1313 h 327895"/>
                    <a:gd name="connsiteX2" fmla="*/ 1313 w 393474"/>
                    <a:gd name="connsiteY2" fmla="*/ 329208 h 327895"/>
                    <a:gd name="connsiteX3" fmla="*/ 394787 w 393474"/>
                    <a:gd name="connsiteY3" fmla="*/ 329208 h 327895"/>
                    <a:gd name="connsiteX4" fmla="*/ 394787 w 393474"/>
                    <a:gd name="connsiteY4" fmla="*/ 1313 h 327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474" h="327895">
                      <a:moveTo>
                        <a:pt x="394787" y="1313"/>
                      </a:moveTo>
                      <a:lnTo>
                        <a:pt x="1313" y="1313"/>
                      </a:lnTo>
                      <a:lnTo>
                        <a:pt x="1313" y="329208"/>
                      </a:lnTo>
                      <a:lnTo>
                        <a:pt x="394787" y="329208"/>
                      </a:lnTo>
                      <a:lnTo>
                        <a:pt x="394787" y="1313"/>
                      </a:lnTo>
                      <a:close/>
                    </a:path>
                  </a:pathLst>
                </a:custGeom>
                <a:solidFill>
                  <a:srgbClr val="0078D4"/>
                </a:solidFill>
                <a:ln w="4068" cap="flat">
                  <a:noFill/>
                  <a:prstDash val="solid"/>
                  <a:miter/>
                </a:ln>
              </p:spPr>
              <p:txBody>
                <a:bodyPr rtlCol="0" anchor="ctr"/>
                <a:lstStyle/>
                <a:p>
                  <a:endParaRPr lang="en-US"/>
                </a:p>
              </p:txBody>
            </p:sp>
            <p:sp>
              <p:nvSpPr>
                <p:cNvPr id="521" name="Freeform: Shape 520">
                  <a:extLst>
                    <a:ext uri="{FF2B5EF4-FFF2-40B4-BE49-F238E27FC236}">
                      <a16:creationId xmlns:a16="http://schemas.microsoft.com/office/drawing/2014/main" id="{BAECA656-6F28-48A9-B287-409F6452DBC0}"/>
                    </a:ext>
                  </a:extLst>
                </p:cNvPr>
                <p:cNvSpPr/>
                <p:nvPr/>
              </p:nvSpPr>
              <p:spPr>
                <a:xfrm>
                  <a:off x="4474722" y="3961407"/>
                  <a:ext cx="393474" cy="81974"/>
                </a:xfrm>
                <a:custGeom>
                  <a:avLst/>
                  <a:gdLst>
                    <a:gd name="connsiteX0" fmla="*/ 353369 w 393474"/>
                    <a:gd name="connsiteY0" fmla="*/ 42731 h 81973"/>
                    <a:gd name="connsiteX1" fmla="*/ 353369 w 393474"/>
                    <a:gd name="connsiteY1" fmla="*/ 1313 h 81973"/>
                    <a:gd name="connsiteX2" fmla="*/ 291241 w 393474"/>
                    <a:gd name="connsiteY2" fmla="*/ 1313 h 81973"/>
                    <a:gd name="connsiteX3" fmla="*/ 291241 w 393474"/>
                    <a:gd name="connsiteY3" fmla="*/ 42731 h 81973"/>
                    <a:gd name="connsiteX4" fmla="*/ 104859 w 393474"/>
                    <a:gd name="connsiteY4" fmla="*/ 42731 h 81973"/>
                    <a:gd name="connsiteX5" fmla="*/ 104859 w 393474"/>
                    <a:gd name="connsiteY5" fmla="*/ 1313 h 81973"/>
                    <a:gd name="connsiteX6" fmla="*/ 42731 w 393474"/>
                    <a:gd name="connsiteY6" fmla="*/ 1313 h 81973"/>
                    <a:gd name="connsiteX7" fmla="*/ 42731 w 393474"/>
                    <a:gd name="connsiteY7" fmla="*/ 42731 h 81973"/>
                    <a:gd name="connsiteX8" fmla="*/ 1313 w 393474"/>
                    <a:gd name="connsiteY8" fmla="*/ 42731 h 81973"/>
                    <a:gd name="connsiteX9" fmla="*/ 1313 w 393474"/>
                    <a:gd name="connsiteY9" fmla="*/ 84149 h 81973"/>
                    <a:gd name="connsiteX10" fmla="*/ 394787 w 393474"/>
                    <a:gd name="connsiteY10" fmla="*/ 84149 h 81973"/>
                    <a:gd name="connsiteX11" fmla="*/ 394787 w 393474"/>
                    <a:gd name="connsiteY11" fmla="*/ 42731 h 81973"/>
                    <a:gd name="connsiteX12" fmla="*/ 353369 w 393474"/>
                    <a:gd name="connsiteY12" fmla="*/ 42731 h 8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474" h="81973">
                      <a:moveTo>
                        <a:pt x="353369" y="42731"/>
                      </a:moveTo>
                      <a:lnTo>
                        <a:pt x="353369" y="1313"/>
                      </a:lnTo>
                      <a:lnTo>
                        <a:pt x="291241" y="1313"/>
                      </a:lnTo>
                      <a:lnTo>
                        <a:pt x="291241" y="42731"/>
                      </a:lnTo>
                      <a:lnTo>
                        <a:pt x="104859" y="42731"/>
                      </a:lnTo>
                      <a:lnTo>
                        <a:pt x="104859" y="1313"/>
                      </a:lnTo>
                      <a:lnTo>
                        <a:pt x="42731" y="1313"/>
                      </a:lnTo>
                      <a:lnTo>
                        <a:pt x="42731" y="42731"/>
                      </a:lnTo>
                      <a:lnTo>
                        <a:pt x="1313" y="42731"/>
                      </a:lnTo>
                      <a:lnTo>
                        <a:pt x="1313" y="84149"/>
                      </a:lnTo>
                      <a:lnTo>
                        <a:pt x="394787" y="84149"/>
                      </a:lnTo>
                      <a:lnTo>
                        <a:pt x="394787" y="42731"/>
                      </a:lnTo>
                      <a:lnTo>
                        <a:pt x="353369" y="42731"/>
                      </a:lnTo>
                      <a:close/>
                    </a:path>
                  </a:pathLst>
                </a:custGeom>
                <a:solidFill>
                  <a:srgbClr val="50E6FF"/>
                </a:solidFill>
                <a:ln w="4068" cap="flat">
                  <a:noFill/>
                  <a:prstDash val="solid"/>
                  <a:miter/>
                </a:ln>
              </p:spPr>
              <p:txBody>
                <a:bodyPr rtlCol="0" anchor="ctr"/>
                <a:lstStyle/>
                <a:p>
                  <a:endParaRPr lang="en-US"/>
                </a:p>
              </p:txBody>
            </p:sp>
            <p:sp>
              <p:nvSpPr>
                <p:cNvPr id="522" name="Freeform: Shape 521">
                  <a:extLst>
                    <a:ext uri="{FF2B5EF4-FFF2-40B4-BE49-F238E27FC236}">
                      <a16:creationId xmlns:a16="http://schemas.microsoft.com/office/drawing/2014/main" id="{5E607341-E3D2-4541-A918-E6599DD11ED1}"/>
                    </a:ext>
                  </a:extLst>
                </p:cNvPr>
                <p:cNvSpPr/>
                <p:nvPr/>
              </p:nvSpPr>
              <p:spPr>
                <a:xfrm>
                  <a:off x="4516143"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524" name="Freeform: Shape 523">
                  <a:extLst>
                    <a:ext uri="{FF2B5EF4-FFF2-40B4-BE49-F238E27FC236}">
                      <a16:creationId xmlns:a16="http://schemas.microsoft.com/office/drawing/2014/main" id="{3DBBC46A-5978-4638-B319-16F6BFFA300A}"/>
                    </a:ext>
                  </a:extLst>
                </p:cNvPr>
                <p:cNvSpPr/>
                <p:nvPr/>
              </p:nvSpPr>
              <p:spPr>
                <a:xfrm>
                  <a:off x="4743943"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id="{6A81A3A8-A302-44B5-BBCD-B5178EF086C9}"/>
                    </a:ext>
                  </a:extLst>
                </p:cNvPr>
                <p:cNvSpPr/>
                <p:nvPr/>
              </p:nvSpPr>
              <p:spPr>
                <a:xfrm>
                  <a:off x="4630114" y="4106366"/>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648" name="Freeform: Shape 647">
                  <a:extLst>
                    <a:ext uri="{FF2B5EF4-FFF2-40B4-BE49-F238E27FC236}">
                      <a16:creationId xmlns:a16="http://schemas.microsoft.com/office/drawing/2014/main" id="{151A102B-7709-432A-968D-727A93BCCC30}"/>
                    </a:ext>
                  </a:extLst>
                </p:cNvPr>
                <p:cNvSpPr/>
                <p:nvPr/>
              </p:nvSpPr>
              <p:spPr>
                <a:xfrm>
                  <a:off x="4516143"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669" name="Freeform: Shape 668">
                  <a:extLst>
                    <a:ext uri="{FF2B5EF4-FFF2-40B4-BE49-F238E27FC236}">
                      <a16:creationId xmlns:a16="http://schemas.microsoft.com/office/drawing/2014/main" id="{8062E71D-5D8F-4F1C-AFCA-1C9BC0423F43}"/>
                    </a:ext>
                  </a:extLst>
                </p:cNvPr>
                <p:cNvSpPr/>
                <p:nvPr/>
              </p:nvSpPr>
              <p:spPr>
                <a:xfrm>
                  <a:off x="4743943"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sp>
              <p:nvSpPr>
                <p:cNvPr id="670" name="Freeform: Shape 669">
                  <a:extLst>
                    <a:ext uri="{FF2B5EF4-FFF2-40B4-BE49-F238E27FC236}">
                      <a16:creationId xmlns:a16="http://schemas.microsoft.com/office/drawing/2014/main" id="{CC5D88C5-EE42-44F3-AB64-19BCC5BCEFAE}"/>
                    </a:ext>
                  </a:extLst>
                </p:cNvPr>
                <p:cNvSpPr/>
                <p:nvPr/>
              </p:nvSpPr>
              <p:spPr>
                <a:xfrm>
                  <a:off x="4630114" y="4230624"/>
                  <a:ext cx="81974" cy="81974"/>
                </a:xfrm>
                <a:custGeom>
                  <a:avLst/>
                  <a:gdLst>
                    <a:gd name="connsiteX0" fmla="*/ 84149 w 81973"/>
                    <a:gd name="connsiteY0" fmla="*/ 1313 h 81973"/>
                    <a:gd name="connsiteX1" fmla="*/ 1313 w 81973"/>
                    <a:gd name="connsiteY1" fmla="*/ 1313 h 81973"/>
                    <a:gd name="connsiteX2" fmla="*/ 1313 w 81973"/>
                    <a:gd name="connsiteY2" fmla="*/ 84149 h 81973"/>
                    <a:gd name="connsiteX3" fmla="*/ 84149 w 81973"/>
                    <a:gd name="connsiteY3" fmla="*/ 84149 h 81973"/>
                    <a:gd name="connsiteX4" fmla="*/ 84149 w 81973"/>
                    <a:gd name="connsiteY4" fmla="*/ 1313 h 81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73" h="81973">
                      <a:moveTo>
                        <a:pt x="84149" y="1313"/>
                      </a:moveTo>
                      <a:lnTo>
                        <a:pt x="1313" y="1313"/>
                      </a:lnTo>
                      <a:lnTo>
                        <a:pt x="1313" y="84149"/>
                      </a:lnTo>
                      <a:lnTo>
                        <a:pt x="84149" y="84149"/>
                      </a:lnTo>
                      <a:lnTo>
                        <a:pt x="84149" y="1313"/>
                      </a:lnTo>
                      <a:close/>
                    </a:path>
                  </a:pathLst>
                </a:custGeom>
                <a:solidFill>
                  <a:srgbClr val="50E6FF"/>
                </a:solidFill>
                <a:ln w="4068" cap="flat">
                  <a:noFill/>
                  <a:prstDash val="solid"/>
                  <a:miter/>
                </a:ln>
              </p:spPr>
              <p:txBody>
                <a:bodyPr rtlCol="0" anchor="ctr"/>
                <a:lstStyle/>
                <a:p>
                  <a:endParaRPr lang="en-US"/>
                </a:p>
              </p:txBody>
            </p:sp>
          </p:grpSp>
          <p:grpSp>
            <p:nvGrpSpPr>
              <p:cNvPr id="706" name="Group 705" descr="monitor, desktop">
                <a:extLst>
                  <a:ext uri="{FF2B5EF4-FFF2-40B4-BE49-F238E27FC236}">
                    <a16:creationId xmlns:a16="http://schemas.microsoft.com/office/drawing/2014/main" id="{2BA8D018-73B0-4452-A529-730C15B80B4A}"/>
                  </a:ext>
                </a:extLst>
              </p:cNvPr>
              <p:cNvGrpSpPr/>
              <p:nvPr/>
            </p:nvGrpSpPr>
            <p:grpSpPr>
              <a:xfrm>
                <a:off x="1027671" y="8450304"/>
                <a:ext cx="550155" cy="448353"/>
                <a:chOff x="4233864" y="1827214"/>
                <a:chExt cx="403225" cy="328613"/>
              </a:xfrm>
            </p:grpSpPr>
            <p:sp>
              <p:nvSpPr>
                <p:cNvPr id="707" name="Freeform 53">
                  <a:extLst>
                    <a:ext uri="{FF2B5EF4-FFF2-40B4-BE49-F238E27FC236}">
                      <a16:creationId xmlns:a16="http://schemas.microsoft.com/office/drawing/2014/main" id="{3AA80805-B8EA-44E8-8210-AB89BDD5A3A6}"/>
                    </a:ext>
                  </a:extLst>
                </p:cNvPr>
                <p:cNvSpPr>
                  <a:spLocks/>
                </p:cNvSpPr>
                <p:nvPr/>
              </p:nvSpPr>
              <p:spPr bwMode="auto">
                <a:xfrm>
                  <a:off x="4233864" y="1827214"/>
                  <a:ext cx="403225" cy="246063"/>
                </a:xfrm>
                <a:custGeom>
                  <a:avLst/>
                  <a:gdLst>
                    <a:gd name="T0" fmla="*/ 0 w 240"/>
                    <a:gd name="T1" fmla="*/ 11 h 147"/>
                    <a:gd name="T2" fmla="*/ 0 w 240"/>
                    <a:gd name="T3" fmla="*/ 137 h 147"/>
                    <a:gd name="T4" fmla="*/ 11 w 240"/>
                    <a:gd name="T5" fmla="*/ 147 h 147"/>
                    <a:gd name="T6" fmla="*/ 230 w 240"/>
                    <a:gd name="T7" fmla="*/ 147 h 147"/>
                    <a:gd name="T8" fmla="*/ 240 w 240"/>
                    <a:gd name="T9" fmla="*/ 137 h 147"/>
                    <a:gd name="T10" fmla="*/ 240 w 240"/>
                    <a:gd name="T11" fmla="*/ 11 h 147"/>
                    <a:gd name="T12" fmla="*/ 230 w 240"/>
                    <a:gd name="T13" fmla="*/ 0 h 147"/>
                    <a:gd name="T14" fmla="*/ 11 w 240"/>
                    <a:gd name="T15" fmla="*/ 0 h 147"/>
                    <a:gd name="T16" fmla="*/ 0 w 240"/>
                    <a:gd name="T17"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147">
                      <a:moveTo>
                        <a:pt x="0" y="11"/>
                      </a:moveTo>
                      <a:cubicBezTo>
                        <a:pt x="0" y="137"/>
                        <a:pt x="0" y="137"/>
                        <a:pt x="0" y="137"/>
                      </a:cubicBezTo>
                      <a:cubicBezTo>
                        <a:pt x="0" y="142"/>
                        <a:pt x="5" y="147"/>
                        <a:pt x="11" y="147"/>
                      </a:cubicBezTo>
                      <a:cubicBezTo>
                        <a:pt x="230" y="147"/>
                        <a:pt x="230" y="147"/>
                        <a:pt x="230" y="147"/>
                      </a:cubicBezTo>
                      <a:cubicBezTo>
                        <a:pt x="236" y="147"/>
                        <a:pt x="240" y="142"/>
                        <a:pt x="240" y="137"/>
                      </a:cubicBezTo>
                      <a:cubicBezTo>
                        <a:pt x="240" y="11"/>
                        <a:pt x="240" y="11"/>
                        <a:pt x="240" y="11"/>
                      </a:cubicBezTo>
                      <a:cubicBezTo>
                        <a:pt x="240" y="5"/>
                        <a:pt x="236" y="0"/>
                        <a:pt x="230" y="0"/>
                      </a:cubicBezTo>
                      <a:cubicBezTo>
                        <a:pt x="11" y="0"/>
                        <a:pt x="11" y="0"/>
                        <a:pt x="11" y="0"/>
                      </a:cubicBezTo>
                      <a:cubicBezTo>
                        <a:pt x="5" y="0"/>
                        <a:pt x="0" y="5"/>
                        <a:pt x="0" y="11"/>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08" name="Freeform 54">
                  <a:extLst>
                    <a:ext uri="{FF2B5EF4-FFF2-40B4-BE49-F238E27FC236}">
                      <a16:creationId xmlns:a16="http://schemas.microsoft.com/office/drawing/2014/main" id="{F6B05CED-7B7F-4EA7-BF81-66E565D1F4EE}"/>
                    </a:ext>
                  </a:extLst>
                </p:cNvPr>
                <p:cNvSpPr>
                  <a:spLocks/>
                </p:cNvSpPr>
                <p:nvPr/>
              </p:nvSpPr>
              <p:spPr bwMode="auto">
                <a:xfrm>
                  <a:off x="4233864" y="2011364"/>
                  <a:ext cx="403225" cy="144463"/>
                </a:xfrm>
                <a:custGeom>
                  <a:avLst/>
                  <a:gdLst>
                    <a:gd name="T0" fmla="*/ 0 w 240"/>
                    <a:gd name="T1" fmla="*/ 0 h 86"/>
                    <a:gd name="T2" fmla="*/ 0 w 240"/>
                    <a:gd name="T3" fmla="*/ 27 h 86"/>
                    <a:gd name="T4" fmla="*/ 11 w 240"/>
                    <a:gd name="T5" fmla="*/ 37 h 86"/>
                    <a:gd name="T6" fmla="*/ 115 w 240"/>
                    <a:gd name="T7" fmla="*/ 37 h 86"/>
                    <a:gd name="T8" fmla="*/ 115 w 240"/>
                    <a:gd name="T9" fmla="*/ 74 h 86"/>
                    <a:gd name="T10" fmla="*/ 59 w 240"/>
                    <a:gd name="T11" fmla="*/ 74 h 86"/>
                    <a:gd name="T12" fmla="*/ 59 w 240"/>
                    <a:gd name="T13" fmla="*/ 86 h 86"/>
                    <a:gd name="T14" fmla="*/ 182 w 240"/>
                    <a:gd name="T15" fmla="*/ 86 h 86"/>
                    <a:gd name="T16" fmla="*/ 182 w 240"/>
                    <a:gd name="T17" fmla="*/ 74 h 86"/>
                    <a:gd name="T18" fmla="*/ 126 w 240"/>
                    <a:gd name="T19" fmla="*/ 74 h 86"/>
                    <a:gd name="T20" fmla="*/ 126 w 240"/>
                    <a:gd name="T21" fmla="*/ 37 h 86"/>
                    <a:gd name="T22" fmla="*/ 230 w 240"/>
                    <a:gd name="T23" fmla="*/ 37 h 86"/>
                    <a:gd name="T24" fmla="*/ 240 w 240"/>
                    <a:gd name="T25" fmla="*/ 27 h 86"/>
                    <a:gd name="T26" fmla="*/ 240 w 240"/>
                    <a:gd name="T27" fmla="*/ 0 h 86"/>
                    <a:gd name="T28" fmla="*/ 0 w 240"/>
                    <a:gd name="T29"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86">
                      <a:moveTo>
                        <a:pt x="0" y="0"/>
                      </a:moveTo>
                      <a:cubicBezTo>
                        <a:pt x="0" y="27"/>
                        <a:pt x="0" y="27"/>
                        <a:pt x="0" y="27"/>
                      </a:cubicBezTo>
                      <a:cubicBezTo>
                        <a:pt x="0" y="32"/>
                        <a:pt x="5" y="37"/>
                        <a:pt x="11" y="37"/>
                      </a:cubicBezTo>
                      <a:cubicBezTo>
                        <a:pt x="115" y="37"/>
                        <a:pt x="115" y="37"/>
                        <a:pt x="115" y="37"/>
                      </a:cubicBezTo>
                      <a:cubicBezTo>
                        <a:pt x="115" y="74"/>
                        <a:pt x="115" y="74"/>
                        <a:pt x="115" y="74"/>
                      </a:cubicBezTo>
                      <a:cubicBezTo>
                        <a:pt x="59" y="74"/>
                        <a:pt x="59" y="74"/>
                        <a:pt x="59" y="74"/>
                      </a:cubicBezTo>
                      <a:cubicBezTo>
                        <a:pt x="59" y="86"/>
                        <a:pt x="59" y="86"/>
                        <a:pt x="59" y="86"/>
                      </a:cubicBezTo>
                      <a:cubicBezTo>
                        <a:pt x="182" y="86"/>
                        <a:pt x="182" y="86"/>
                        <a:pt x="182" y="86"/>
                      </a:cubicBezTo>
                      <a:cubicBezTo>
                        <a:pt x="182" y="74"/>
                        <a:pt x="182" y="74"/>
                        <a:pt x="182" y="74"/>
                      </a:cubicBezTo>
                      <a:cubicBezTo>
                        <a:pt x="126" y="74"/>
                        <a:pt x="126" y="74"/>
                        <a:pt x="126" y="74"/>
                      </a:cubicBezTo>
                      <a:cubicBezTo>
                        <a:pt x="126" y="37"/>
                        <a:pt x="126" y="37"/>
                        <a:pt x="126" y="37"/>
                      </a:cubicBezTo>
                      <a:cubicBezTo>
                        <a:pt x="230" y="37"/>
                        <a:pt x="230" y="37"/>
                        <a:pt x="230" y="37"/>
                      </a:cubicBezTo>
                      <a:cubicBezTo>
                        <a:pt x="236" y="37"/>
                        <a:pt x="240" y="32"/>
                        <a:pt x="240" y="27"/>
                      </a:cubicBezTo>
                      <a:cubicBezTo>
                        <a:pt x="240" y="0"/>
                        <a:pt x="240" y="0"/>
                        <a:pt x="240" y="0"/>
                      </a:cubicBezTo>
                      <a:lnTo>
                        <a:pt x="0"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09" name="Freeform 173">
                  <a:extLst>
                    <a:ext uri="{FF2B5EF4-FFF2-40B4-BE49-F238E27FC236}">
                      <a16:creationId xmlns:a16="http://schemas.microsoft.com/office/drawing/2014/main" id="{DE0A796B-80FD-46D1-8B1F-7720CF9FFCC5}"/>
                    </a:ext>
                  </a:extLst>
                </p:cNvPr>
                <p:cNvSpPr>
                  <a:spLocks/>
                </p:cNvSpPr>
                <p:nvPr/>
              </p:nvSpPr>
              <p:spPr bwMode="auto">
                <a:xfrm>
                  <a:off x="4233864" y="1827214"/>
                  <a:ext cx="228600" cy="184150"/>
                </a:xfrm>
                <a:custGeom>
                  <a:avLst/>
                  <a:gdLst>
                    <a:gd name="T0" fmla="*/ 0 w 136"/>
                    <a:gd name="T1" fmla="*/ 110 h 110"/>
                    <a:gd name="T2" fmla="*/ 27 w 136"/>
                    <a:gd name="T3" fmla="*/ 110 h 110"/>
                    <a:gd name="T4" fmla="*/ 136 w 136"/>
                    <a:gd name="T5" fmla="*/ 0 h 110"/>
                    <a:gd name="T6" fmla="*/ 10 w 136"/>
                    <a:gd name="T7" fmla="*/ 0 h 110"/>
                    <a:gd name="T8" fmla="*/ 0 w 136"/>
                    <a:gd name="T9" fmla="*/ 10 h 110"/>
                    <a:gd name="T10" fmla="*/ 0 w 136"/>
                    <a:gd name="T11" fmla="*/ 110 h 110"/>
                  </a:gdLst>
                  <a:ahLst/>
                  <a:cxnLst>
                    <a:cxn ang="0">
                      <a:pos x="T0" y="T1"/>
                    </a:cxn>
                    <a:cxn ang="0">
                      <a:pos x="T2" y="T3"/>
                    </a:cxn>
                    <a:cxn ang="0">
                      <a:pos x="T4" y="T5"/>
                    </a:cxn>
                    <a:cxn ang="0">
                      <a:pos x="T6" y="T7"/>
                    </a:cxn>
                    <a:cxn ang="0">
                      <a:pos x="T8" y="T9"/>
                    </a:cxn>
                    <a:cxn ang="0">
                      <a:pos x="T10" y="T11"/>
                    </a:cxn>
                  </a:cxnLst>
                  <a:rect l="0" t="0" r="r" b="b"/>
                  <a:pathLst>
                    <a:path w="136" h="110">
                      <a:moveTo>
                        <a:pt x="0" y="110"/>
                      </a:moveTo>
                      <a:cubicBezTo>
                        <a:pt x="27" y="110"/>
                        <a:pt x="27" y="110"/>
                        <a:pt x="27" y="110"/>
                      </a:cubicBezTo>
                      <a:cubicBezTo>
                        <a:pt x="136" y="0"/>
                        <a:pt x="136" y="0"/>
                        <a:pt x="136" y="0"/>
                      </a:cubicBezTo>
                      <a:cubicBezTo>
                        <a:pt x="10" y="0"/>
                        <a:pt x="10" y="0"/>
                        <a:pt x="10" y="0"/>
                      </a:cubicBezTo>
                      <a:cubicBezTo>
                        <a:pt x="5" y="0"/>
                        <a:pt x="0" y="5"/>
                        <a:pt x="0" y="10"/>
                      </a:cubicBezTo>
                      <a:lnTo>
                        <a:pt x="0" y="11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477" name="Group 476">
                <a:extLst>
                  <a:ext uri="{FF2B5EF4-FFF2-40B4-BE49-F238E27FC236}">
                    <a16:creationId xmlns:a16="http://schemas.microsoft.com/office/drawing/2014/main" id="{8B817DB5-D7BF-4947-8DF2-72D2F9D5C7B2}"/>
                  </a:ext>
                </a:extLst>
              </p:cNvPr>
              <p:cNvGrpSpPr/>
              <p:nvPr/>
            </p:nvGrpSpPr>
            <p:grpSpPr>
              <a:xfrm>
                <a:off x="703553" y="8952142"/>
                <a:ext cx="1197772" cy="184596"/>
                <a:chOff x="703553" y="9565148"/>
                <a:chExt cx="1197772" cy="184596"/>
              </a:xfrm>
            </p:grpSpPr>
            <p:sp>
              <p:nvSpPr>
                <p:cNvPr id="123" name="Rectangle 122">
                  <a:extLst>
                    <a:ext uri="{FF2B5EF4-FFF2-40B4-BE49-F238E27FC236}">
                      <a16:creationId xmlns:a16="http://schemas.microsoft.com/office/drawing/2014/main" id="{4F84067E-7EC3-42D2-9F86-5CF652A3D5FE}"/>
                    </a:ext>
                  </a:extLst>
                </p:cNvPr>
                <p:cNvSpPr/>
                <p:nvPr/>
              </p:nvSpPr>
              <p:spPr bwMode="auto">
                <a:xfrm>
                  <a:off x="703553" y="9565148"/>
                  <a:ext cx="1197772" cy="184596"/>
                </a:xfrm>
                <a:custGeom>
                  <a:avLst/>
                  <a:gdLst>
                    <a:gd name="connsiteX0" fmla="*/ 0 w 1197772"/>
                    <a:gd name="connsiteY0" fmla="*/ 0 h 184596"/>
                    <a:gd name="connsiteX1" fmla="*/ 1197772 w 1197772"/>
                    <a:gd name="connsiteY1" fmla="*/ 0 h 184596"/>
                    <a:gd name="connsiteX2" fmla="*/ 1197772 w 1197772"/>
                    <a:gd name="connsiteY2" fmla="*/ 184596 h 184596"/>
                    <a:gd name="connsiteX3" fmla="*/ 0 w 1197772"/>
                    <a:gd name="connsiteY3" fmla="*/ 184596 h 184596"/>
                    <a:gd name="connsiteX4" fmla="*/ 0 w 1197772"/>
                    <a:gd name="connsiteY4" fmla="*/ 0 h 184596"/>
                    <a:gd name="connsiteX0" fmla="*/ 0 w 1197772"/>
                    <a:gd name="connsiteY0" fmla="*/ 184596 h 276036"/>
                    <a:gd name="connsiteX1" fmla="*/ 0 w 1197772"/>
                    <a:gd name="connsiteY1" fmla="*/ 0 h 276036"/>
                    <a:gd name="connsiteX2" fmla="*/ 1197772 w 1197772"/>
                    <a:gd name="connsiteY2" fmla="*/ 0 h 276036"/>
                    <a:gd name="connsiteX3" fmla="*/ 1197772 w 1197772"/>
                    <a:gd name="connsiteY3" fmla="*/ 184596 h 276036"/>
                    <a:gd name="connsiteX4" fmla="*/ 91440 w 1197772"/>
                    <a:gd name="connsiteY4" fmla="*/ 276036 h 276036"/>
                    <a:gd name="connsiteX0" fmla="*/ 0 w 1197772"/>
                    <a:gd name="connsiteY0" fmla="*/ 184596 h 184596"/>
                    <a:gd name="connsiteX1" fmla="*/ 0 w 1197772"/>
                    <a:gd name="connsiteY1" fmla="*/ 0 h 184596"/>
                    <a:gd name="connsiteX2" fmla="*/ 1197772 w 1197772"/>
                    <a:gd name="connsiteY2" fmla="*/ 0 h 184596"/>
                    <a:gd name="connsiteX3" fmla="*/ 1197772 w 1197772"/>
                    <a:gd name="connsiteY3" fmla="*/ 184596 h 184596"/>
                  </a:gdLst>
                  <a:ahLst/>
                  <a:cxnLst>
                    <a:cxn ang="0">
                      <a:pos x="connsiteX0" y="connsiteY0"/>
                    </a:cxn>
                    <a:cxn ang="0">
                      <a:pos x="connsiteX1" y="connsiteY1"/>
                    </a:cxn>
                    <a:cxn ang="0">
                      <a:pos x="connsiteX2" y="connsiteY2"/>
                    </a:cxn>
                    <a:cxn ang="0">
                      <a:pos x="connsiteX3" y="connsiteY3"/>
                    </a:cxn>
                  </a:cxnLst>
                  <a:rect l="l" t="t" r="r" b="b"/>
                  <a:pathLst>
                    <a:path w="1197772" h="184596">
                      <a:moveTo>
                        <a:pt x="0" y="184596"/>
                      </a:moveTo>
                      <a:lnTo>
                        <a:pt x="0" y="0"/>
                      </a:lnTo>
                      <a:lnTo>
                        <a:pt x="1197772" y="0"/>
                      </a:lnTo>
                      <a:lnTo>
                        <a:pt x="1197772" y="184596"/>
                      </a:lnTo>
                    </a:path>
                  </a:pathLst>
                </a:cu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US" sz="2000" dirty="0" err="1">
                    <a:solidFill>
                      <a:srgbClr val="FFFFFF"/>
                    </a:solidFill>
                    <a:cs typeface="Segoe UI" pitchFamily="34" charset="0"/>
                  </a:endParaRPr>
                </a:p>
              </p:txBody>
            </p:sp>
            <p:cxnSp>
              <p:nvCxnSpPr>
                <p:cNvPr id="126" name="Straight Connector 125">
                  <a:extLst>
                    <a:ext uri="{FF2B5EF4-FFF2-40B4-BE49-F238E27FC236}">
                      <a16:creationId xmlns:a16="http://schemas.microsoft.com/office/drawing/2014/main" id="{B92499F4-D8CC-4E70-978C-A235DF9EA714}"/>
                    </a:ext>
                  </a:extLst>
                </p:cNvPr>
                <p:cNvCxnSpPr>
                  <a:cxnSpLocks/>
                </p:cNvCxnSpPr>
                <p:nvPr/>
              </p:nvCxnSpPr>
              <p:spPr>
                <a:xfrm>
                  <a:off x="1302439" y="9565148"/>
                  <a:ext cx="0" cy="162258"/>
                </a:xfrm>
                <a:prstGeom prst="line">
                  <a:avLst/>
                </a:pr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grpSp>
        <p:grpSp>
          <p:nvGrpSpPr>
            <p:cNvPr id="512" name="Group 511">
              <a:extLst>
                <a:ext uri="{FF2B5EF4-FFF2-40B4-BE49-F238E27FC236}">
                  <a16:creationId xmlns:a16="http://schemas.microsoft.com/office/drawing/2014/main" id="{B6C87368-47B0-4081-95EC-0E268BA5B148}"/>
                </a:ext>
              </a:extLst>
            </p:cNvPr>
            <p:cNvGrpSpPr/>
            <p:nvPr/>
          </p:nvGrpSpPr>
          <p:grpSpPr>
            <a:xfrm>
              <a:off x="3033599" y="8418073"/>
              <a:ext cx="604632" cy="731700"/>
              <a:chOff x="-844641" y="9338687"/>
              <a:chExt cx="504829" cy="610923"/>
            </a:xfrm>
          </p:grpSpPr>
          <p:grpSp>
            <p:nvGrpSpPr>
              <p:cNvPr id="710" name="Group 709" descr="person">
                <a:extLst>
                  <a:ext uri="{FF2B5EF4-FFF2-40B4-BE49-F238E27FC236}">
                    <a16:creationId xmlns:a16="http://schemas.microsoft.com/office/drawing/2014/main" id="{734AFDAE-1F11-4F4F-B031-18A08A1CDE49}"/>
                  </a:ext>
                </a:extLst>
              </p:cNvPr>
              <p:cNvGrpSpPr/>
              <p:nvPr/>
            </p:nvGrpSpPr>
            <p:grpSpPr>
              <a:xfrm>
                <a:off x="-844641" y="9338687"/>
                <a:ext cx="504829" cy="610923"/>
                <a:chOff x="5517875" y="3368919"/>
                <a:chExt cx="233375" cy="282423"/>
              </a:xfrm>
            </p:grpSpPr>
            <p:sp>
              <p:nvSpPr>
                <p:cNvPr id="711" name="Freeform: Shape 710">
                  <a:extLst>
                    <a:ext uri="{FF2B5EF4-FFF2-40B4-BE49-F238E27FC236}">
                      <a16:creationId xmlns:a16="http://schemas.microsoft.com/office/drawing/2014/main" id="{8E437E2F-ADEF-46A4-9199-282746C11AB7}"/>
                    </a:ext>
                  </a:extLst>
                </p:cNvPr>
                <p:cNvSpPr/>
                <p:nvPr/>
              </p:nvSpPr>
              <p:spPr>
                <a:xfrm>
                  <a:off x="5570580" y="33689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712" name="Freeform: Shape 711">
                  <a:extLst>
                    <a:ext uri="{FF2B5EF4-FFF2-40B4-BE49-F238E27FC236}">
                      <a16:creationId xmlns:a16="http://schemas.microsoft.com/office/drawing/2014/main" id="{879B253C-2438-44C7-90CC-06AA0AE66458}"/>
                    </a:ext>
                  </a:extLst>
                </p:cNvPr>
                <p:cNvSpPr/>
                <p:nvPr/>
              </p:nvSpPr>
              <p:spPr>
                <a:xfrm>
                  <a:off x="5517875" y="35194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pic>
            <p:nvPicPr>
              <p:cNvPr id="496" name="Graphic 495">
                <a:extLst>
                  <a:ext uri="{FF2B5EF4-FFF2-40B4-BE49-F238E27FC236}">
                    <a16:creationId xmlns:a16="http://schemas.microsoft.com/office/drawing/2014/main" id="{63242671-DD16-44FF-A1E3-3154198A10BB}"/>
                  </a:ext>
                </a:extLst>
              </p:cNvPr>
              <p:cNvPicPr>
                <a:picLocks noChangeAspect="1"/>
              </p:cNvPicPr>
              <p:nvPr/>
            </p:nvPicPr>
            <p:blipFill>
              <a:blip r:embed="R91db56ba289b45cc">
                <a:extLst>
                  <a:ext uri="{96DAC541-7B7A-43D3-8B79-37D633B846F1}">
                    <asvg:svgBlip xmlns:asvg="http://schemas.microsoft.com/office/drawing/2016/SVG/main" r:embed="R0a61dfcd37dd4ab5"/>
                  </a:ext>
                </a:extLst>
              </a:blip>
              <a:stretch>
                <a:fillRect/>
              </a:stretch>
            </p:blipFill>
            <p:spPr>
              <a:xfrm>
                <a:off x="-642262" y="9375702"/>
                <a:ext cx="104760" cy="206246"/>
              </a:xfrm>
              <a:prstGeom prst="rect">
                <a:avLst/>
              </a:prstGeom>
            </p:spPr>
          </p:pic>
        </p:grpSp>
        <p:grpSp>
          <p:nvGrpSpPr>
            <p:cNvPr id="161" name="Group 160">
              <a:extLst>
                <a:ext uri="{FF2B5EF4-FFF2-40B4-BE49-F238E27FC236}">
                  <a16:creationId xmlns:a16="http://schemas.microsoft.com/office/drawing/2014/main" id="{CCD0E64F-40E5-4A1B-BC84-1306C469852E}"/>
                </a:ext>
              </a:extLst>
            </p:cNvPr>
            <p:cNvGrpSpPr/>
            <p:nvPr/>
          </p:nvGrpSpPr>
          <p:grpSpPr>
            <a:xfrm>
              <a:off x="4443303" y="7474796"/>
              <a:ext cx="2945555" cy="2004167"/>
              <a:chOff x="4443303" y="7712921"/>
              <a:chExt cx="2945555" cy="2004167"/>
            </a:xfrm>
          </p:grpSpPr>
          <p:grpSp>
            <p:nvGrpSpPr>
              <p:cNvPr id="159" name="Group 158">
                <a:extLst>
                  <a:ext uri="{FF2B5EF4-FFF2-40B4-BE49-F238E27FC236}">
                    <a16:creationId xmlns:a16="http://schemas.microsoft.com/office/drawing/2014/main" id="{F7DAAD1C-1565-47A6-A139-C545035EA61D}"/>
                  </a:ext>
                </a:extLst>
              </p:cNvPr>
              <p:cNvGrpSpPr/>
              <p:nvPr/>
            </p:nvGrpSpPr>
            <p:grpSpPr>
              <a:xfrm>
                <a:off x="4443303" y="7712921"/>
                <a:ext cx="2945555" cy="2004167"/>
                <a:chOff x="4279437" y="7592271"/>
                <a:chExt cx="3109421" cy="2115662"/>
              </a:xfrm>
            </p:grpSpPr>
            <p:sp>
              <p:nvSpPr>
                <p:cNvPr id="130" name="Freeform: Shape 129">
                  <a:extLst>
                    <a:ext uri="{FF2B5EF4-FFF2-40B4-BE49-F238E27FC236}">
                      <a16:creationId xmlns:a16="http://schemas.microsoft.com/office/drawing/2014/main" id="{DEF13795-7DDA-4C5A-9C96-AD84C25107F9}"/>
                    </a:ext>
                  </a:extLst>
                </p:cNvPr>
                <p:cNvSpPr/>
                <p:nvPr/>
              </p:nvSpPr>
              <p:spPr>
                <a:xfrm>
                  <a:off x="5315038" y="7592271"/>
                  <a:ext cx="2073820" cy="475959"/>
                </a:xfrm>
                <a:custGeom>
                  <a:avLst/>
                  <a:gdLst>
                    <a:gd name="connsiteX0" fmla="*/ 143828 w 1510665"/>
                    <a:gd name="connsiteY0" fmla="*/ 0 h 346710"/>
                    <a:gd name="connsiteX1" fmla="*/ 143828 w 1510665"/>
                    <a:gd name="connsiteY1" fmla="*/ 134303 h 346710"/>
                    <a:gd name="connsiteX2" fmla="*/ 77153 w 1510665"/>
                    <a:gd name="connsiteY2" fmla="*/ 96203 h 346710"/>
                    <a:gd name="connsiteX3" fmla="*/ 0 w 1510665"/>
                    <a:gd name="connsiteY3" fmla="*/ 173355 h 346710"/>
                    <a:gd name="connsiteX4" fmla="*/ 77153 w 1510665"/>
                    <a:gd name="connsiteY4" fmla="*/ 250508 h 346710"/>
                    <a:gd name="connsiteX5" fmla="*/ 143828 w 1510665"/>
                    <a:gd name="connsiteY5" fmla="*/ 212408 h 346710"/>
                    <a:gd name="connsiteX6" fmla="*/ 143828 w 1510665"/>
                    <a:gd name="connsiteY6" fmla="*/ 346710 h 346710"/>
                    <a:gd name="connsiteX7" fmla="*/ 1510665 w 1510665"/>
                    <a:gd name="connsiteY7" fmla="*/ 346710 h 346710"/>
                    <a:gd name="connsiteX8" fmla="*/ 1510665 w 1510665"/>
                    <a:gd name="connsiteY8" fmla="*/ 0 h 346710"/>
                    <a:gd name="connsiteX9" fmla="*/ 143828 w 1510665"/>
                    <a:gd name="connsiteY9" fmla="*/ 0 h 34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0665" h="346710">
                      <a:moveTo>
                        <a:pt x="143828" y="0"/>
                      </a:moveTo>
                      <a:lnTo>
                        <a:pt x="143828" y="134303"/>
                      </a:lnTo>
                      <a:cubicBezTo>
                        <a:pt x="130493" y="111443"/>
                        <a:pt x="105728" y="96203"/>
                        <a:pt x="77153" y="96203"/>
                      </a:cubicBezTo>
                      <a:cubicBezTo>
                        <a:pt x="34290" y="96203"/>
                        <a:pt x="0" y="130493"/>
                        <a:pt x="0" y="173355"/>
                      </a:cubicBezTo>
                      <a:cubicBezTo>
                        <a:pt x="0" y="216218"/>
                        <a:pt x="34290" y="250508"/>
                        <a:pt x="77153" y="250508"/>
                      </a:cubicBezTo>
                      <a:cubicBezTo>
                        <a:pt x="105728" y="250508"/>
                        <a:pt x="130493" y="235268"/>
                        <a:pt x="143828" y="212408"/>
                      </a:cubicBezTo>
                      <a:lnTo>
                        <a:pt x="143828" y="346710"/>
                      </a:lnTo>
                      <a:lnTo>
                        <a:pt x="1510665" y="346710"/>
                      </a:lnTo>
                      <a:lnTo>
                        <a:pt x="1510665" y="0"/>
                      </a:lnTo>
                      <a:lnTo>
                        <a:pt x="143828" y="0"/>
                      </a:lnTo>
                      <a:close/>
                    </a:path>
                  </a:pathLst>
                </a:custGeom>
                <a:solidFill>
                  <a:schemeClr val="bg2"/>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200" dirty="0">
                      <a:latin typeface="+mj-lt"/>
                    </a:rPr>
                    <a:t>Traditional</a:t>
                  </a:r>
                </a:p>
              </p:txBody>
            </p:sp>
            <p:sp>
              <p:nvSpPr>
                <p:cNvPr id="131" name="Freeform: Shape 130">
                  <a:extLst>
                    <a:ext uri="{FF2B5EF4-FFF2-40B4-BE49-F238E27FC236}">
                      <a16:creationId xmlns:a16="http://schemas.microsoft.com/office/drawing/2014/main" id="{7CA9DDD9-08BC-418E-AA54-5CF75A9211BF}"/>
                    </a:ext>
                  </a:extLst>
                </p:cNvPr>
                <p:cNvSpPr/>
                <p:nvPr/>
              </p:nvSpPr>
              <p:spPr>
                <a:xfrm>
                  <a:off x="5315038" y="9229359"/>
                  <a:ext cx="2073820" cy="477266"/>
                </a:xfrm>
                <a:custGeom>
                  <a:avLst/>
                  <a:gdLst>
                    <a:gd name="connsiteX0" fmla="*/ 143828 w 1510665"/>
                    <a:gd name="connsiteY0" fmla="*/ 135255 h 347662"/>
                    <a:gd name="connsiteX1" fmla="*/ 77153 w 1510665"/>
                    <a:gd name="connsiteY1" fmla="*/ 97155 h 347662"/>
                    <a:gd name="connsiteX2" fmla="*/ 0 w 1510665"/>
                    <a:gd name="connsiteY2" fmla="*/ 174308 h 347662"/>
                    <a:gd name="connsiteX3" fmla="*/ 77153 w 1510665"/>
                    <a:gd name="connsiteY3" fmla="*/ 251460 h 347662"/>
                    <a:gd name="connsiteX4" fmla="*/ 143828 w 1510665"/>
                    <a:gd name="connsiteY4" fmla="*/ 213360 h 347662"/>
                    <a:gd name="connsiteX5" fmla="*/ 143828 w 1510665"/>
                    <a:gd name="connsiteY5" fmla="*/ 347663 h 347662"/>
                    <a:gd name="connsiteX6" fmla="*/ 1510665 w 1510665"/>
                    <a:gd name="connsiteY6" fmla="*/ 347663 h 347662"/>
                    <a:gd name="connsiteX7" fmla="*/ 1510665 w 1510665"/>
                    <a:gd name="connsiteY7" fmla="*/ 0 h 347662"/>
                    <a:gd name="connsiteX8" fmla="*/ 143828 w 1510665"/>
                    <a:gd name="connsiteY8" fmla="*/ 0 h 347662"/>
                    <a:gd name="connsiteX9" fmla="*/ 143828 w 1510665"/>
                    <a:gd name="connsiteY9" fmla="*/ 135255 h 34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0665" h="347662">
                      <a:moveTo>
                        <a:pt x="143828" y="135255"/>
                      </a:moveTo>
                      <a:cubicBezTo>
                        <a:pt x="130493" y="112395"/>
                        <a:pt x="105728" y="97155"/>
                        <a:pt x="77153" y="97155"/>
                      </a:cubicBezTo>
                      <a:cubicBezTo>
                        <a:pt x="34290" y="97155"/>
                        <a:pt x="0" y="131445"/>
                        <a:pt x="0" y="174308"/>
                      </a:cubicBezTo>
                      <a:cubicBezTo>
                        <a:pt x="0" y="217170"/>
                        <a:pt x="34290" y="251460"/>
                        <a:pt x="77153" y="251460"/>
                      </a:cubicBezTo>
                      <a:cubicBezTo>
                        <a:pt x="105728" y="251460"/>
                        <a:pt x="130493" y="236220"/>
                        <a:pt x="143828" y="213360"/>
                      </a:cubicBezTo>
                      <a:lnTo>
                        <a:pt x="143828" y="347663"/>
                      </a:lnTo>
                      <a:lnTo>
                        <a:pt x="1510665" y="347663"/>
                      </a:lnTo>
                      <a:lnTo>
                        <a:pt x="1510665" y="0"/>
                      </a:lnTo>
                      <a:lnTo>
                        <a:pt x="143828" y="0"/>
                      </a:lnTo>
                      <a:lnTo>
                        <a:pt x="143828" y="135255"/>
                      </a:lnTo>
                      <a:close/>
                    </a:path>
                  </a:pathLst>
                </a:custGeom>
                <a:solidFill>
                  <a:schemeClr val="bg2"/>
                </a:solidFill>
                <a:ln w="9525" cap="flat">
                  <a:noFill/>
                  <a:prstDash val="solid"/>
                  <a:miter/>
                </a:ln>
              </p:spPr>
              <p:txBody>
                <a:bodyPr rtlCol="0" anchor="ctr"/>
                <a:lstStyle/>
                <a:p>
                  <a:pPr algn="r"/>
                  <a:r>
                    <a:rPr lang="en-US" sz="1200" dirty="0">
                      <a:latin typeface="+mj-lt"/>
                    </a:rPr>
                    <a:t>Locally</a:t>
                  </a:r>
                  <a:br>
                    <a:rPr lang="en-US" sz="1200" dirty="0">
                      <a:latin typeface="+mj-lt"/>
                    </a:rPr>
                  </a:br>
                  <a:r>
                    <a:rPr lang="en-US" sz="1200" dirty="0">
                      <a:latin typeface="+mj-lt"/>
                    </a:rPr>
                    <a:t>hosted</a:t>
                  </a:r>
                </a:p>
              </p:txBody>
            </p:sp>
            <p:sp>
              <p:nvSpPr>
                <p:cNvPr id="132" name="Freeform: Shape 131">
                  <a:extLst>
                    <a:ext uri="{FF2B5EF4-FFF2-40B4-BE49-F238E27FC236}">
                      <a16:creationId xmlns:a16="http://schemas.microsoft.com/office/drawing/2014/main" id="{E66DC3D9-972C-4852-AF80-0A68BE01547A}"/>
                    </a:ext>
                  </a:extLst>
                </p:cNvPr>
                <p:cNvSpPr/>
                <p:nvPr/>
              </p:nvSpPr>
              <p:spPr>
                <a:xfrm>
                  <a:off x="4279437" y="7592271"/>
                  <a:ext cx="737475" cy="478573"/>
                </a:xfrm>
                <a:custGeom>
                  <a:avLst/>
                  <a:gdLst>
                    <a:gd name="connsiteX0" fmla="*/ 393383 w 537210"/>
                    <a:gd name="connsiteY0" fmla="*/ 214313 h 348614"/>
                    <a:gd name="connsiteX1" fmla="*/ 460058 w 537210"/>
                    <a:gd name="connsiteY1" fmla="*/ 252413 h 348614"/>
                    <a:gd name="connsiteX2" fmla="*/ 537210 w 537210"/>
                    <a:gd name="connsiteY2" fmla="*/ 175260 h 348614"/>
                    <a:gd name="connsiteX3" fmla="*/ 460058 w 537210"/>
                    <a:gd name="connsiteY3" fmla="*/ 98108 h 348614"/>
                    <a:gd name="connsiteX4" fmla="*/ 393383 w 537210"/>
                    <a:gd name="connsiteY4" fmla="*/ 136208 h 348614"/>
                    <a:gd name="connsiteX5" fmla="*/ 393383 w 537210"/>
                    <a:gd name="connsiteY5" fmla="*/ 0 h 348614"/>
                    <a:gd name="connsiteX6" fmla="*/ 0 w 537210"/>
                    <a:gd name="connsiteY6" fmla="*/ 0 h 348614"/>
                    <a:gd name="connsiteX7" fmla="*/ 0 w 537210"/>
                    <a:gd name="connsiteY7" fmla="*/ 348615 h 348614"/>
                    <a:gd name="connsiteX8" fmla="*/ 393383 w 537210"/>
                    <a:gd name="connsiteY8" fmla="*/ 348615 h 348614"/>
                    <a:gd name="connsiteX9" fmla="*/ 393383 w 537210"/>
                    <a:gd name="connsiteY9" fmla="*/ 214313 h 34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210" h="348614">
                      <a:moveTo>
                        <a:pt x="393383" y="214313"/>
                      </a:moveTo>
                      <a:cubicBezTo>
                        <a:pt x="406718" y="237173"/>
                        <a:pt x="431483" y="252413"/>
                        <a:pt x="460058" y="252413"/>
                      </a:cubicBezTo>
                      <a:cubicBezTo>
                        <a:pt x="502920" y="252413"/>
                        <a:pt x="537210" y="218123"/>
                        <a:pt x="537210" y="175260"/>
                      </a:cubicBezTo>
                      <a:cubicBezTo>
                        <a:pt x="537210" y="132398"/>
                        <a:pt x="502920" y="98108"/>
                        <a:pt x="460058" y="98108"/>
                      </a:cubicBezTo>
                      <a:cubicBezTo>
                        <a:pt x="431483" y="98108"/>
                        <a:pt x="406718" y="113348"/>
                        <a:pt x="393383" y="136208"/>
                      </a:cubicBezTo>
                      <a:lnTo>
                        <a:pt x="393383" y="0"/>
                      </a:lnTo>
                      <a:lnTo>
                        <a:pt x="0" y="0"/>
                      </a:lnTo>
                      <a:lnTo>
                        <a:pt x="0" y="348615"/>
                      </a:lnTo>
                      <a:lnTo>
                        <a:pt x="393383" y="348615"/>
                      </a:lnTo>
                      <a:lnTo>
                        <a:pt x="393383" y="214313"/>
                      </a:lnTo>
                      <a:close/>
                    </a:path>
                  </a:pathLst>
                </a:custGeom>
                <a:solidFill>
                  <a:schemeClr val="bg2"/>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662FD1E6-6A65-401C-AE4C-930ABCBBF358}"/>
                    </a:ext>
                  </a:extLst>
                </p:cNvPr>
                <p:cNvSpPr/>
                <p:nvPr/>
              </p:nvSpPr>
              <p:spPr>
                <a:xfrm>
                  <a:off x="4279437" y="8684099"/>
                  <a:ext cx="737475" cy="477266"/>
                </a:xfrm>
                <a:custGeom>
                  <a:avLst/>
                  <a:gdLst>
                    <a:gd name="connsiteX0" fmla="*/ 393383 w 537210"/>
                    <a:gd name="connsiteY0" fmla="*/ 213360 h 347662"/>
                    <a:gd name="connsiteX1" fmla="*/ 460058 w 537210"/>
                    <a:gd name="connsiteY1" fmla="*/ 251460 h 347662"/>
                    <a:gd name="connsiteX2" fmla="*/ 537210 w 537210"/>
                    <a:gd name="connsiteY2" fmla="*/ 174308 h 347662"/>
                    <a:gd name="connsiteX3" fmla="*/ 460058 w 537210"/>
                    <a:gd name="connsiteY3" fmla="*/ 97155 h 347662"/>
                    <a:gd name="connsiteX4" fmla="*/ 393383 w 537210"/>
                    <a:gd name="connsiteY4" fmla="*/ 135255 h 347662"/>
                    <a:gd name="connsiteX5" fmla="*/ 393383 w 537210"/>
                    <a:gd name="connsiteY5" fmla="*/ 0 h 347662"/>
                    <a:gd name="connsiteX6" fmla="*/ 0 w 537210"/>
                    <a:gd name="connsiteY6" fmla="*/ 0 h 347662"/>
                    <a:gd name="connsiteX7" fmla="*/ 0 w 537210"/>
                    <a:gd name="connsiteY7" fmla="*/ 347663 h 347662"/>
                    <a:gd name="connsiteX8" fmla="*/ 393383 w 537210"/>
                    <a:gd name="connsiteY8" fmla="*/ 347663 h 347662"/>
                    <a:gd name="connsiteX9" fmla="*/ 393383 w 537210"/>
                    <a:gd name="connsiteY9" fmla="*/ 213360 h 34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210" h="347662">
                      <a:moveTo>
                        <a:pt x="393383" y="213360"/>
                      </a:moveTo>
                      <a:cubicBezTo>
                        <a:pt x="406718" y="236220"/>
                        <a:pt x="431483" y="251460"/>
                        <a:pt x="460058" y="251460"/>
                      </a:cubicBezTo>
                      <a:cubicBezTo>
                        <a:pt x="502920" y="251460"/>
                        <a:pt x="537210" y="217170"/>
                        <a:pt x="537210" y="174308"/>
                      </a:cubicBezTo>
                      <a:cubicBezTo>
                        <a:pt x="537210" y="131445"/>
                        <a:pt x="502920" y="97155"/>
                        <a:pt x="460058" y="97155"/>
                      </a:cubicBezTo>
                      <a:cubicBezTo>
                        <a:pt x="431483" y="97155"/>
                        <a:pt x="406718" y="112395"/>
                        <a:pt x="393383" y="135255"/>
                      </a:cubicBezTo>
                      <a:lnTo>
                        <a:pt x="393383" y="0"/>
                      </a:lnTo>
                      <a:lnTo>
                        <a:pt x="0" y="0"/>
                      </a:lnTo>
                      <a:lnTo>
                        <a:pt x="0" y="347663"/>
                      </a:lnTo>
                      <a:lnTo>
                        <a:pt x="393383" y="347663"/>
                      </a:lnTo>
                      <a:lnTo>
                        <a:pt x="393383" y="213360"/>
                      </a:lnTo>
                      <a:close/>
                    </a:path>
                  </a:pathLst>
                </a:custGeom>
                <a:solidFill>
                  <a:schemeClr val="bg2"/>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957EF436-A29C-4D31-878C-89BF720B6197}"/>
                    </a:ext>
                  </a:extLst>
                </p:cNvPr>
                <p:cNvSpPr/>
                <p:nvPr/>
              </p:nvSpPr>
              <p:spPr>
                <a:xfrm>
                  <a:off x="4279437" y="8140146"/>
                  <a:ext cx="540029" cy="478573"/>
                </a:xfrm>
                <a:custGeom>
                  <a:avLst/>
                  <a:gdLst>
                    <a:gd name="connsiteX0" fmla="*/ 393383 w 393382"/>
                    <a:gd name="connsiteY0" fmla="*/ 268605 h 348614"/>
                    <a:gd name="connsiteX1" fmla="*/ 382905 w 393382"/>
                    <a:gd name="connsiteY1" fmla="*/ 269557 h 348614"/>
                    <a:gd name="connsiteX2" fmla="*/ 286703 w 393382"/>
                    <a:gd name="connsiteY2" fmla="*/ 173355 h 348614"/>
                    <a:gd name="connsiteX3" fmla="*/ 382905 w 393382"/>
                    <a:gd name="connsiteY3" fmla="*/ 77152 h 348614"/>
                    <a:gd name="connsiteX4" fmla="*/ 393383 w 393382"/>
                    <a:gd name="connsiteY4" fmla="*/ 78105 h 348614"/>
                    <a:gd name="connsiteX5" fmla="*/ 393383 w 393382"/>
                    <a:gd name="connsiteY5" fmla="*/ 0 h 348614"/>
                    <a:gd name="connsiteX6" fmla="*/ 0 w 393382"/>
                    <a:gd name="connsiteY6" fmla="*/ 0 h 348614"/>
                    <a:gd name="connsiteX7" fmla="*/ 0 w 393382"/>
                    <a:gd name="connsiteY7" fmla="*/ 348615 h 348614"/>
                    <a:gd name="connsiteX8" fmla="*/ 393383 w 393382"/>
                    <a:gd name="connsiteY8" fmla="*/ 348615 h 348614"/>
                    <a:gd name="connsiteX9" fmla="*/ 393383 w 393382"/>
                    <a:gd name="connsiteY9" fmla="*/ 268605 h 34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3382" h="348614">
                      <a:moveTo>
                        <a:pt x="393383" y="268605"/>
                      </a:moveTo>
                      <a:cubicBezTo>
                        <a:pt x="389573" y="268605"/>
                        <a:pt x="386715" y="269557"/>
                        <a:pt x="382905" y="269557"/>
                      </a:cubicBezTo>
                      <a:cubicBezTo>
                        <a:pt x="329565" y="269557"/>
                        <a:pt x="286703" y="226695"/>
                        <a:pt x="286703" y="173355"/>
                      </a:cubicBezTo>
                      <a:cubicBezTo>
                        <a:pt x="286703" y="120015"/>
                        <a:pt x="329565" y="77152"/>
                        <a:pt x="382905" y="77152"/>
                      </a:cubicBezTo>
                      <a:cubicBezTo>
                        <a:pt x="386715" y="77152"/>
                        <a:pt x="389573" y="77152"/>
                        <a:pt x="393383" y="78105"/>
                      </a:cubicBezTo>
                      <a:lnTo>
                        <a:pt x="393383" y="0"/>
                      </a:lnTo>
                      <a:lnTo>
                        <a:pt x="0" y="0"/>
                      </a:lnTo>
                      <a:lnTo>
                        <a:pt x="0" y="348615"/>
                      </a:lnTo>
                      <a:lnTo>
                        <a:pt x="393383" y="348615"/>
                      </a:lnTo>
                      <a:lnTo>
                        <a:pt x="393383" y="268605"/>
                      </a:lnTo>
                      <a:close/>
                    </a:path>
                  </a:pathLst>
                </a:custGeom>
                <a:solidFill>
                  <a:schemeClr val="bg2"/>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8F19C282-F0FF-4930-98D6-52ED63940547}"/>
                    </a:ext>
                  </a:extLst>
                </p:cNvPr>
                <p:cNvSpPr/>
                <p:nvPr/>
              </p:nvSpPr>
              <p:spPr>
                <a:xfrm>
                  <a:off x="4699169" y="9230667"/>
                  <a:ext cx="737475" cy="475957"/>
                </a:xfrm>
                <a:custGeom>
                  <a:avLst/>
                  <a:gdLst>
                    <a:gd name="connsiteX0" fmla="*/ 429578 w 537210"/>
                    <a:gd name="connsiteY0" fmla="*/ 173355 h 346709"/>
                    <a:gd name="connsiteX1" fmla="*/ 525780 w 537210"/>
                    <a:gd name="connsiteY1" fmla="*/ 77152 h 346709"/>
                    <a:gd name="connsiteX2" fmla="*/ 536258 w 537210"/>
                    <a:gd name="connsiteY2" fmla="*/ 78105 h 346709"/>
                    <a:gd name="connsiteX3" fmla="*/ 536258 w 537210"/>
                    <a:gd name="connsiteY3" fmla="*/ 0 h 346709"/>
                    <a:gd name="connsiteX4" fmla="*/ 143828 w 537210"/>
                    <a:gd name="connsiteY4" fmla="*/ 0 h 346709"/>
                    <a:gd name="connsiteX5" fmla="*/ 143828 w 537210"/>
                    <a:gd name="connsiteY5" fmla="*/ 134302 h 346709"/>
                    <a:gd name="connsiteX6" fmla="*/ 77153 w 537210"/>
                    <a:gd name="connsiteY6" fmla="*/ 96202 h 346709"/>
                    <a:gd name="connsiteX7" fmla="*/ 0 w 537210"/>
                    <a:gd name="connsiteY7" fmla="*/ 173355 h 346709"/>
                    <a:gd name="connsiteX8" fmla="*/ 77153 w 537210"/>
                    <a:gd name="connsiteY8" fmla="*/ 250508 h 346709"/>
                    <a:gd name="connsiteX9" fmla="*/ 143828 w 537210"/>
                    <a:gd name="connsiteY9" fmla="*/ 212408 h 346709"/>
                    <a:gd name="connsiteX10" fmla="*/ 143828 w 537210"/>
                    <a:gd name="connsiteY10" fmla="*/ 346710 h 346709"/>
                    <a:gd name="connsiteX11" fmla="*/ 537210 w 537210"/>
                    <a:gd name="connsiteY11" fmla="*/ 346710 h 346709"/>
                    <a:gd name="connsiteX12" fmla="*/ 537210 w 537210"/>
                    <a:gd name="connsiteY12" fmla="*/ 268605 h 346709"/>
                    <a:gd name="connsiteX13" fmla="*/ 526733 w 537210"/>
                    <a:gd name="connsiteY13" fmla="*/ 269558 h 346709"/>
                    <a:gd name="connsiteX14" fmla="*/ 429578 w 537210"/>
                    <a:gd name="connsiteY14" fmla="*/ 173355 h 346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7210" h="346709">
                      <a:moveTo>
                        <a:pt x="429578" y="173355"/>
                      </a:moveTo>
                      <a:cubicBezTo>
                        <a:pt x="429578" y="120015"/>
                        <a:pt x="472440" y="77152"/>
                        <a:pt x="525780" y="77152"/>
                      </a:cubicBezTo>
                      <a:cubicBezTo>
                        <a:pt x="529590" y="77152"/>
                        <a:pt x="532448" y="77152"/>
                        <a:pt x="536258" y="78105"/>
                      </a:cubicBezTo>
                      <a:lnTo>
                        <a:pt x="536258" y="0"/>
                      </a:lnTo>
                      <a:lnTo>
                        <a:pt x="143828" y="0"/>
                      </a:lnTo>
                      <a:lnTo>
                        <a:pt x="143828" y="134302"/>
                      </a:lnTo>
                      <a:cubicBezTo>
                        <a:pt x="130493" y="111442"/>
                        <a:pt x="105728" y="96202"/>
                        <a:pt x="77153" y="96202"/>
                      </a:cubicBezTo>
                      <a:cubicBezTo>
                        <a:pt x="34290" y="96202"/>
                        <a:pt x="0" y="130492"/>
                        <a:pt x="0" y="173355"/>
                      </a:cubicBezTo>
                      <a:cubicBezTo>
                        <a:pt x="0" y="216217"/>
                        <a:pt x="34290" y="250508"/>
                        <a:pt x="77153" y="250508"/>
                      </a:cubicBezTo>
                      <a:cubicBezTo>
                        <a:pt x="105728" y="250508"/>
                        <a:pt x="130493" y="235267"/>
                        <a:pt x="143828" y="212408"/>
                      </a:cubicBezTo>
                      <a:lnTo>
                        <a:pt x="143828" y="346710"/>
                      </a:lnTo>
                      <a:lnTo>
                        <a:pt x="537210" y="346710"/>
                      </a:lnTo>
                      <a:lnTo>
                        <a:pt x="537210" y="268605"/>
                      </a:lnTo>
                      <a:cubicBezTo>
                        <a:pt x="533400" y="268605"/>
                        <a:pt x="530543" y="269558"/>
                        <a:pt x="526733" y="269558"/>
                      </a:cubicBezTo>
                      <a:cubicBezTo>
                        <a:pt x="473393" y="269558"/>
                        <a:pt x="429578" y="226695"/>
                        <a:pt x="429578" y="173355"/>
                      </a:cubicBezTo>
                      <a:close/>
                    </a:path>
                  </a:pathLst>
                </a:custGeom>
                <a:solidFill>
                  <a:schemeClr val="bg2"/>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3FBDA90C-2327-472C-A83D-DF7293AD7EB7}"/>
                    </a:ext>
                  </a:extLst>
                </p:cNvPr>
                <p:cNvSpPr/>
                <p:nvPr/>
              </p:nvSpPr>
              <p:spPr>
                <a:xfrm>
                  <a:off x="4279437" y="9230667"/>
                  <a:ext cx="540029" cy="477266"/>
                </a:xfrm>
                <a:custGeom>
                  <a:avLst/>
                  <a:gdLst>
                    <a:gd name="connsiteX0" fmla="*/ 286703 w 393382"/>
                    <a:gd name="connsiteY0" fmla="*/ 173355 h 347662"/>
                    <a:gd name="connsiteX1" fmla="*/ 382905 w 393382"/>
                    <a:gd name="connsiteY1" fmla="*/ 77152 h 347662"/>
                    <a:gd name="connsiteX2" fmla="*/ 393383 w 393382"/>
                    <a:gd name="connsiteY2" fmla="*/ 78105 h 347662"/>
                    <a:gd name="connsiteX3" fmla="*/ 393383 w 393382"/>
                    <a:gd name="connsiteY3" fmla="*/ 0 h 347662"/>
                    <a:gd name="connsiteX4" fmla="*/ 0 w 393382"/>
                    <a:gd name="connsiteY4" fmla="*/ 0 h 347662"/>
                    <a:gd name="connsiteX5" fmla="*/ 0 w 393382"/>
                    <a:gd name="connsiteY5" fmla="*/ 347663 h 347662"/>
                    <a:gd name="connsiteX6" fmla="*/ 393383 w 393382"/>
                    <a:gd name="connsiteY6" fmla="*/ 347663 h 347662"/>
                    <a:gd name="connsiteX7" fmla="*/ 393383 w 393382"/>
                    <a:gd name="connsiteY7" fmla="*/ 269558 h 347662"/>
                    <a:gd name="connsiteX8" fmla="*/ 382905 w 393382"/>
                    <a:gd name="connsiteY8" fmla="*/ 270510 h 347662"/>
                    <a:gd name="connsiteX9" fmla="*/ 286703 w 393382"/>
                    <a:gd name="connsiteY9" fmla="*/ 173355 h 34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3382" h="347662">
                      <a:moveTo>
                        <a:pt x="286703" y="173355"/>
                      </a:moveTo>
                      <a:cubicBezTo>
                        <a:pt x="286703" y="120015"/>
                        <a:pt x="329565" y="77152"/>
                        <a:pt x="382905" y="77152"/>
                      </a:cubicBezTo>
                      <a:cubicBezTo>
                        <a:pt x="386715" y="77152"/>
                        <a:pt x="389573" y="77152"/>
                        <a:pt x="393383" y="78105"/>
                      </a:cubicBezTo>
                      <a:lnTo>
                        <a:pt x="393383" y="0"/>
                      </a:lnTo>
                      <a:lnTo>
                        <a:pt x="0" y="0"/>
                      </a:lnTo>
                      <a:lnTo>
                        <a:pt x="0" y="347663"/>
                      </a:lnTo>
                      <a:lnTo>
                        <a:pt x="393383" y="347663"/>
                      </a:lnTo>
                      <a:lnTo>
                        <a:pt x="393383" y="269558"/>
                      </a:lnTo>
                      <a:cubicBezTo>
                        <a:pt x="389573" y="269558"/>
                        <a:pt x="386715" y="270510"/>
                        <a:pt x="382905" y="270510"/>
                      </a:cubicBezTo>
                      <a:cubicBezTo>
                        <a:pt x="329565" y="269558"/>
                        <a:pt x="286703" y="226695"/>
                        <a:pt x="286703" y="173355"/>
                      </a:cubicBezTo>
                      <a:close/>
                    </a:path>
                  </a:pathLst>
                </a:custGeom>
                <a:solidFill>
                  <a:schemeClr val="bg2"/>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DDFFC892-2DD7-4808-8322-5E851E38E37A}"/>
                    </a:ext>
                  </a:extLst>
                </p:cNvPr>
                <p:cNvSpPr/>
                <p:nvPr/>
              </p:nvSpPr>
              <p:spPr>
                <a:xfrm>
                  <a:off x="5512483" y="8138838"/>
                  <a:ext cx="1876375" cy="475957"/>
                </a:xfrm>
                <a:custGeom>
                  <a:avLst/>
                  <a:gdLst>
                    <a:gd name="connsiteX0" fmla="*/ 0 w 1366837"/>
                    <a:gd name="connsiteY0" fmla="*/ 78105 h 346709"/>
                    <a:gd name="connsiteX1" fmla="*/ 10477 w 1366837"/>
                    <a:gd name="connsiteY1" fmla="*/ 77153 h 346709"/>
                    <a:gd name="connsiteX2" fmla="*/ 106680 w 1366837"/>
                    <a:gd name="connsiteY2" fmla="*/ 173355 h 346709"/>
                    <a:gd name="connsiteX3" fmla="*/ 10477 w 1366837"/>
                    <a:gd name="connsiteY3" fmla="*/ 269558 h 346709"/>
                    <a:gd name="connsiteX4" fmla="*/ 0 w 1366837"/>
                    <a:gd name="connsiteY4" fmla="*/ 268605 h 346709"/>
                    <a:gd name="connsiteX5" fmla="*/ 0 w 1366837"/>
                    <a:gd name="connsiteY5" fmla="*/ 346710 h 346709"/>
                    <a:gd name="connsiteX6" fmla="*/ 1366838 w 1366837"/>
                    <a:gd name="connsiteY6" fmla="*/ 346710 h 346709"/>
                    <a:gd name="connsiteX7" fmla="*/ 1366838 w 1366837"/>
                    <a:gd name="connsiteY7" fmla="*/ 0 h 346709"/>
                    <a:gd name="connsiteX8" fmla="*/ 0 w 1366837"/>
                    <a:gd name="connsiteY8" fmla="*/ 0 h 346709"/>
                    <a:gd name="connsiteX9" fmla="*/ 0 w 1366837"/>
                    <a:gd name="connsiteY9" fmla="*/ 78105 h 346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6837" h="346709">
                      <a:moveTo>
                        <a:pt x="0" y="78105"/>
                      </a:moveTo>
                      <a:cubicBezTo>
                        <a:pt x="3810" y="78105"/>
                        <a:pt x="6667" y="77153"/>
                        <a:pt x="10477" y="77153"/>
                      </a:cubicBezTo>
                      <a:cubicBezTo>
                        <a:pt x="63817" y="77153"/>
                        <a:pt x="106680" y="120015"/>
                        <a:pt x="106680" y="173355"/>
                      </a:cubicBezTo>
                      <a:cubicBezTo>
                        <a:pt x="106680" y="226695"/>
                        <a:pt x="63817" y="269558"/>
                        <a:pt x="10477" y="269558"/>
                      </a:cubicBezTo>
                      <a:cubicBezTo>
                        <a:pt x="6667" y="269558"/>
                        <a:pt x="3810" y="269558"/>
                        <a:pt x="0" y="268605"/>
                      </a:cubicBezTo>
                      <a:lnTo>
                        <a:pt x="0" y="346710"/>
                      </a:lnTo>
                      <a:lnTo>
                        <a:pt x="1366838" y="346710"/>
                      </a:lnTo>
                      <a:lnTo>
                        <a:pt x="1366838" y="0"/>
                      </a:lnTo>
                      <a:lnTo>
                        <a:pt x="0" y="0"/>
                      </a:lnTo>
                      <a:lnTo>
                        <a:pt x="0" y="78105"/>
                      </a:lnTo>
                      <a:close/>
                    </a:path>
                  </a:pathLst>
                </a:custGeom>
                <a:solidFill>
                  <a:schemeClr val="bg2"/>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200">
                      <a:latin typeface="+mj-lt"/>
                    </a:rPr>
                    <a:t>Hosted</a:t>
                  </a:r>
                </a:p>
              </p:txBody>
            </p:sp>
            <p:sp>
              <p:nvSpPr>
                <p:cNvPr id="138" name="Freeform: Shape 137">
                  <a:extLst>
                    <a:ext uri="{FF2B5EF4-FFF2-40B4-BE49-F238E27FC236}">
                      <a16:creationId xmlns:a16="http://schemas.microsoft.com/office/drawing/2014/main" id="{18C6CCFD-3E17-46C2-A762-713641AED840}"/>
                    </a:ext>
                  </a:extLst>
                </p:cNvPr>
                <p:cNvSpPr/>
                <p:nvPr/>
              </p:nvSpPr>
              <p:spPr>
                <a:xfrm>
                  <a:off x="4699169" y="8138838"/>
                  <a:ext cx="933611" cy="475957"/>
                </a:xfrm>
                <a:custGeom>
                  <a:avLst/>
                  <a:gdLst>
                    <a:gd name="connsiteX0" fmla="*/ 680085 w 680085"/>
                    <a:gd name="connsiteY0" fmla="*/ 174308 h 346709"/>
                    <a:gd name="connsiteX1" fmla="*/ 602933 w 680085"/>
                    <a:gd name="connsiteY1" fmla="*/ 97155 h 346709"/>
                    <a:gd name="connsiteX2" fmla="*/ 536258 w 680085"/>
                    <a:gd name="connsiteY2" fmla="*/ 135255 h 346709"/>
                    <a:gd name="connsiteX3" fmla="*/ 536258 w 680085"/>
                    <a:gd name="connsiteY3" fmla="*/ 0 h 346709"/>
                    <a:gd name="connsiteX4" fmla="*/ 143828 w 680085"/>
                    <a:gd name="connsiteY4" fmla="*/ 0 h 346709"/>
                    <a:gd name="connsiteX5" fmla="*/ 143828 w 680085"/>
                    <a:gd name="connsiteY5" fmla="*/ 134303 h 346709"/>
                    <a:gd name="connsiteX6" fmla="*/ 77153 w 680085"/>
                    <a:gd name="connsiteY6" fmla="*/ 96203 h 346709"/>
                    <a:gd name="connsiteX7" fmla="*/ 0 w 680085"/>
                    <a:gd name="connsiteY7" fmla="*/ 173355 h 346709"/>
                    <a:gd name="connsiteX8" fmla="*/ 77153 w 680085"/>
                    <a:gd name="connsiteY8" fmla="*/ 250508 h 346709"/>
                    <a:gd name="connsiteX9" fmla="*/ 143828 w 680085"/>
                    <a:gd name="connsiteY9" fmla="*/ 212408 h 346709"/>
                    <a:gd name="connsiteX10" fmla="*/ 143828 w 680085"/>
                    <a:gd name="connsiteY10" fmla="*/ 346710 h 346709"/>
                    <a:gd name="connsiteX11" fmla="*/ 537210 w 680085"/>
                    <a:gd name="connsiteY11" fmla="*/ 346710 h 346709"/>
                    <a:gd name="connsiteX12" fmla="*/ 537210 w 680085"/>
                    <a:gd name="connsiteY12" fmla="*/ 213360 h 346709"/>
                    <a:gd name="connsiteX13" fmla="*/ 603885 w 680085"/>
                    <a:gd name="connsiteY13" fmla="*/ 251460 h 346709"/>
                    <a:gd name="connsiteX14" fmla="*/ 680085 w 680085"/>
                    <a:gd name="connsiteY14" fmla="*/ 174308 h 346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0085" h="346709">
                      <a:moveTo>
                        <a:pt x="680085" y="174308"/>
                      </a:moveTo>
                      <a:cubicBezTo>
                        <a:pt x="680085" y="131445"/>
                        <a:pt x="645795" y="97155"/>
                        <a:pt x="602933" y="97155"/>
                      </a:cubicBezTo>
                      <a:cubicBezTo>
                        <a:pt x="574358" y="97155"/>
                        <a:pt x="549593" y="112395"/>
                        <a:pt x="536258" y="135255"/>
                      </a:cubicBezTo>
                      <a:lnTo>
                        <a:pt x="536258" y="0"/>
                      </a:lnTo>
                      <a:lnTo>
                        <a:pt x="143828" y="0"/>
                      </a:lnTo>
                      <a:lnTo>
                        <a:pt x="143828" y="134303"/>
                      </a:lnTo>
                      <a:cubicBezTo>
                        <a:pt x="130493" y="111443"/>
                        <a:pt x="105728" y="96203"/>
                        <a:pt x="77153" y="96203"/>
                      </a:cubicBezTo>
                      <a:cubicBezTo>
                        <a:pt x="34290" y="96203"/>
                        <a:pt x="0" y="130493"/>
                        <a:pt x="0" y="173355"/>
                      </a:cubicBezTo>
                      <a:cubicBezTo>
                        <a:pt x="0" y="216218"/>
                        <a:pt x="34290" y="250508"/>
                        <a:pt x="77153" y="250508"/>
                      </a:cubicBezTo>
                      <a:cubicBezTo>
                        <a:pt x="105728" y="250508"/>
                        <a:pt x="130493" y="235268"/>
                        <a:pt x="143828" y="212408"/>
                      </a:cubicBezTo>
                      <a:lnTo>
                        <a:pt x="143828" y="346710"/>
                      </a:lnTo>
                      <a:lnTo>
                        <a:pt x="537210" y="346710"/>
                      </a:lnTo>
                      <a:lnTo>
                        <a:pt x="537210" y="213360"/>
                      </a:lnTo>
                      <a:cubicBezTo>
                        <a:pt x="550545" y="236220"/>
                        <a:pt x="575310" y="251460"/>
                        <a:pt x="603885" y="251460"/>
                      </a:cubicBezTo>
                      <a:cubicBezTo>
                        <a:pt x="645795" y="251460"/>
                        <a:pt x="680085" y="216218"/>
                        <a:pt x="680085" y="174308"/>
                      </a:cubicBezTo>
                      <a:close/>
                    </a:path>
                  </a:pathLst>
                </a:custGeom>
                <a:solidFill>
                  <a:schemeClr val="bg2"/>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78118C11-BAE5-4B03-AF15-619DC6312627}"/>
                    </a:ext>
                  </a:extLst>
                </p:cNvPr>
                <p:cNvSpPr/>
                <p:nvPr/>
              </p:nvSpPr>
              <p:spPr>
                <a:xfrm>
                  <a:off x="4896614" y="7592271"/>
                  <a:ext cx="540029" cy="477266"/>
                </a:xfrm>
                <a:custGeom>
                  <a:avLst/>
                  <a:gdLst>
                    <a:gd name="connsiteX0" fmla="*/ 106680 w 393382"/>
                    <a:gd name="connsiteY0" fmla="*/ 174308 h 347662"/>
                    <a:gd name="connsiteX1" fmla="*/ 10477 w 393382"/>
                    <a:gd name="connsiteY1" fmla="*/ 270510 h 347662"/>
                    <a:gd name="connsiteX2" fmla="*/ 0 w 393382"/>
                    <a:gd name="connsiteY2" fmla="*/ 269558 h 347662"/>
                    <a:gd name="connsiteX3" fmla="*/ 0 w 393382"/>
                    <a:gd name="connsiteY3" fmla="*/ 347663 h 347662"/>
                    <a:gd name="connsiteX4" fmla="*/ 393383 w 393382"/>
                    <a:gd name="connsiteY4" fmla="*/ 347663 h 347662"/>
                    <a:gd name="connsiteX5" fmla="*/ 393383 w 393382"/>
                    <a:gd name="connsiteY5" fmla="*/ 269558 h 347662"/>
                    <a:gd name="connsiteX6" fmla="*/ 382905 w 393382"/>
                    <a:gd name="connsiteY6" fmla="*/ 270510 h 347662"/>
                    <a:gd name="connsiteX7" fmla="*/ 286703 w 393382"/>
                    <a:gd name="connsiteY7" fmla="*/ 174308 h 347662"/>
                    <a:gd name="connsiteX8" fmla="*/ 382905 w 393382"/>
                    <a:gd name="connsiteY8" fmla="*/ 78105 h 347662"/>
                    <a:gd name="connsiteX9" fmla="*/ 393383 w 393382"/>
                    <a:gd name="connsiteY9" fmla="*/ 79058 h 347662"/>
                    <a:gd name="connsiteX10" fmla="*/ 393383 w 393382"/>
                    <a:gd name="connsiteY10" fmla="*/ 0 h 347662"/>
                    <a:gd name="connsiteX11" fmla="*/ 0 w 393382"/>
                    <a:gd name="connsiteY11" fmla="*/ 0 h 347662"/>
                    <a:gd name="connsiteX12" fmla="*/ 0 w 393382"/>
                    <a:gd name="connsiteY12" fmla="*/ 78105 h 347662"/>
                    <a:gd name="connsiteX13" fmla="*/ 10477 w 393382"/>
                    <a:gd name="connsiteY13" fmla="*/ 77153 h 347662"/>
                    <a:gd name="connsiteX14" fmla="*/ 106680 w 393382"/>
                    <a:gd name="connsiteY14" fmla="*/ 174308 h 34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382" h="347662">
                      <a:moveTo>
                        <a:pt x="106680" y="174308"/>
                      </a:moveTo>
                      <a:cubicBezTo>
                        <a:pt x="106680" y="227648"/>
                        <a:pt x="63818" y="270510"/>
                        <a:pt x="10477" y="270510"/>
                      </a:cubicBezTo>
                      <a:cubicBezTo>
                        <a:pt x="6668" y="270510"/>
                        <a:pt x="3810" y="270510"/>
                        <a:pt x="0" y="269558"/>
                      </a:cubicBezTo>
                      <a:lnTo>
                        <a:pt x="0" y="347663"/>
                      </a:lnTo>
                      <a:lnTo>
                        <a:pt x="393383" y="347663"/>
                      </a:lnTo>
                      <a:lnTo>
                        <a:pt x="393383" y="269558"/>
                      </a:lnTo>
                      <a:cubicBezTo>
                        <a:pt x="389572" y="269558"/>
                        <a:pt x="386715" y="270510"/>
                        <a:pt x="382905" y="270510"/>
                      </a:cubicBezTo>
                      <a:cubicBezTo>
                        <a:pt x="329565" y="270510"/>
                        <a:pt x="286703" y="227648"/>
                        <a:pt x="286703" y="174308"/>
                      </a:cubicBezTo>
                      <a:cubicBezTo>
                        <a:pt x="286703" y="120968"/>
                        <a:pt x="329565" y="78105"/>
                        <a:pt x="382905" y="78105"/>
                      </a:cubicBezTo>
                      <a:cubicBezTo>
                        <a:pt x="386715" y="78105"/>
                        <a:pt x="389572" y="78105"/>
                        <a:pt x="393383" y="79058"/>
                      </a:cubicBezTo>
                      <a:lnTo>
                        <a:pt x="393383" y="0"/>
                      </a:lnTo>
                      <a:lnTo>
                        <a:pt x="0" y="0"/>
                      </a:lnTo>
                      <a:lnTo>
                        <a:pt x="0" y="78105"/>
                      </a:lnTo>
                      <a:cubicBezTo>
                        <a:pt x="3810" y="78105"/>
                        <a:pt x="6668" y="77153"/>
                        <a:pt x="10477" y="77153"/>
                      </a:cubicBezTo>
                      <a:cubicBezTo>
                        <a:pt x="62865" y="78105"/>
                        <a:pt x="106680" y="120968"/>
                        <a:pt x="106680" y="174308"/>
                      </a:cubicBezTo>
                      <a:close/>
                    </a:path>
                  </a:pathLst>
                </a:custGeom>
                <a:solidFill>
                  <a:schemeClr val="bg2"/>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5CFBF2C8-0529-4DE8-A2F3-995863F3A9BB}"/>
                    </a:ext>
                  </a:extLst>
                </p:cNvPr>
                <p:cNvSpPr/>
                <p:nvPr/>
              </p:nvSpPr>
              <p:spPr>
                <a:xfrm>
                  <a:off x="4896614" y="8684099"/>
                  <a:ext cx="737473" cy="475959"/>
                </a:xfrm>
                <a:custGeom>
                  <a:avLst/>
                  <a:gdLst>
                    <a:gd name="connsiteX0" fmla="*/ 0 w 537209"/>
                    <a:gd name="connsiteY0" fmla="*/ 0 h 346710"/>
                    <a:gd name="connsiteX1" fmla="*/ 0 w 537209"/>
                    <a:gd name="connsiteY1" fmla="*/ 78105 h 346710"/>
                    <a:gd name="connsiteX2" fmla="*/ 10477 w 537209"/>
                    <a:gd name="connsiteY2" fmla="*/ 77152 h 346710"/>
                    <a:gd name="connsiteX3" fmla="*/ 106680 w 537209"/>
                    <a:gd name="connsiteY3" fmla="*/ 173355 h 346710"/>
                    <a:gd name="connsiteX4" fmla="*/ 10477 w 537209"/>
                    <a:gd name="connsiteY4" fmla="*/ 269558 h 346710"/>
                    <a:gd name="connsiteX5" fmla="*/ 0 w 537209"/>
                    <a:gd name="connsiteY5" fmla="*/ 268605 h 346710"/>
                    <a:gd name="connsiteX6" fmla="*/ 0 w 537209"/>
                    <a:gd name="connsiteY6" fmla="*/ 346710 h 346710"/>
                    <a:gd name="connsiteX7" fmla="*/ 393383 w 537209"/>
                    <a:gd name="connsiteY7" fmla="*/ 346710 h 346710"/>
                    <a:gd name="connsiteX8" fmla="*/ 393383 w 537209"/>
                    <a:gd name="connsiteY8" fmla="*/ 212408 h 346710"/>
                    <a:gd name="connsiteX9" fmla="*/ 460058 w 537209"/>
                    <a:gd name="connsiteY9" fmla="*/ 250508 h 346710"/>
                    <a:gd name="connsiteX10" fmla="*/ 537210 w 537209"/>
                    <a:gd name="connsiteY10" fmla="*/ 173355 h 346710"/>
                    <a:gd name="connsiteX11" fmla="*/ 460058 w 537209"/>
                    <a:gd name="connsiteY11" fmla="*/ 96202 h 346710"/>
                    <a:gd name="connsiteX12" fmla="*/ 393383 w 537209"/>
                    <a:gd name="connsiteY12" fmla="*/ 134302 h 346710"/>
                    <a:gd name="connsiteX13" fmla="*/ 393383 w 537209"/>
                    <a:gd name="connsiteY13" fmla="*/ 0 h 346710"/>
                    <a:gd name="connsiteX14" fmla="*/ 0 w 537209"/>
                    <a:gd name="connsiteY14" fmla="*/ 0 h 34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7209" h="346710">
                      <a:moveTo>
                        <a:pt x="0" y="0"/>
                      </a:moveTo>
                      <a:lnTo>
                        <a:pt x="0" y="78105"/>
                      </a:lnTo>
                      <a:cubicBezTo>
                        <a:pt x="3810" y="78105"/>
                        <a:pt x="6668" y="77152"/>
                        <a:pt x="10477" y="77152"/>
                      </a:cubicBezTo>
                      <a:cubicBezTo>
                        <a:pt x="63818" y="77152"/>
                        <a:pt x="106680" y="120015"/>
                        <a:pt x="106680" y="173355"/>
                      </a:cubicBezTo>
                      <a:cubicBezTo>
                        <a:pt x="106680" y="226695"/>
                        <a:pt x="63818" y="269558"/>
                        <a:pt x="10477" y="269558"/>
                      </a:cubicBezTo>
                      <a:cubicBezTo>
                        <a:pt x="6668" y="269558"/>
                        <a:pt x="3810" y="269558"/>
                        <a:pt x="0" y="268605"/>
                      </a:cubicBezTo>
                      <a:lnTo>
                        <a:pt x="0" y="346710"/>
                      </a:lnTo>
                      <a:lnTo>
                        <a:pt x="393383" y="346710"/>
                      </a:lnTo>
                      <a:lnTo>
                        <a:pt x="393383" y="212408"/>
                      </a:lnTo>
                      <a:cubicBezTo>
                        <a:pt x="406718" y="235267"/>
                        <a:pt x="431483" y="250508"/>
                        <a:pt x="460058" y="250508"/>
                      </a:cubicBezTo>
                      <a:cubicBezTo>
                        <a:pt x="502920" y="250508"/>
                        <a:pt x="537210" y="216217"/>
                        <a:pt x="537210" y="173355"/>
                      </a:cubicBezTo>
                      <a:cubicBezTo>
                        <a:pt x="537210" y="130492"/>
                        <a:pt x="502920" y="96202"/>
                        <a:pt x="460058" y="96202"/>
                      </a:cubicBezTo>
                      <a:cubicBezTo>
                        <a:pt x="431483" y="96202"/>
                        <a:pt x="406718" y="111442"/>
                        <a:pt x="393383" y="134302"/>
                      </a:cubicBezTo>
                      <a:lnTo>
                        <a:pt x="393383" y="0"/>
                      </a:lnTo>
                      <a:lnTo>
                        <a:pt x="0" y="0"/>
                      </a:lnTo>
                      <a:close/>
                    </a:path>
                  </a:pathLst>
                </a:custGeom>
                <a:solidFill>
                  <a:schemeClr val="bg2"/>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0BEC97D8-C86F-47A0-A4BC-26FDDFB43E46}"/>
                    </a:ext>
                  </a:extLst>
                </p:cNvPr>
                <p:cNvSpPr/>
                <p:nvPr/>
              </p:nvSpPr>
              <p:spPr>
                <a:xfrm>
                  <a:off x="5512483" y="8684099"/>
                  <a:ext cx="1876375" cy="475959"/>
                </a:xfrm>
                <a:custGeom>
                  <a:avLst/>
                  <a:gdLst>
                    <a:gd name="connsiteX0" fmla="*/ 0 w 1366837"/>
                    <a:gd name="connsiteY0" fmla="*/ 78105 h 346710"/>
                    <a:gd name="connsiteX1" fmla="*/ 10477 w 1366837"/>
                    <a:gd name="connsiteY1" fmla="*/ 77152 h 346710"/>
                    <a:gd name="connsiteX2" fmla="*/ 106680 w 1366837"/>
                    <a:gd name="connsiteY2" fmla="*/ 173355 h 346710"/>
                    <a:gd name="connsiteX3" fmla="*/ 10477 w 1366837"/>
                    <a:gd name="connsiteY3" fmla="*/ 269558 h 346710"/>
                    <a:gd name="connsiteX4" fmla="*/ 0 w 1366837"/>
                    <a:gd name="connsiteY4" fmla="*/ 268605 h 346710"/>
                    <a:gd name="connsiteX5" fmla="*/ 0 w 1366837"/>
                    <a:gd name="connsiteY5" fmla="*/ 346710 h 346710"/>
                    <a:gd name="connsiteX6" fmla="*/ 1366838 w 1366837"/>
                    <a:gd name="connsiteY6" fmla="*/ 346710 h 346710"/>
                    <a:gd name="connsiteX7" fmla="*/ 1366838 w 1366837"/>
                    <a:gd name="connsiteY7" fmla="*/ 0 h 346710"/>
                    <a:gd name="connsiteX8" fmla="*/ 0 w 1366837"/>
                    <a:gd name="connsiteY8" fmla="*/ 0 h 346710"/>
                    <a:gd name="connsiteX9" fmla="*/ 0 w 1366837"/>
                    <a:gd name="connsiteY9" fmla="*/ 78105 h 34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6837" h="346710">
                      <a:moveTo>
                        <a:pt x="0" y="78105"/>
                      </a:moveTo>
                      <a:cubicBezTo>
                        <a:pt x="3810" y="78105"/>
                        <a:pt x="6667" y="77152"/>
                        <a:pt x="10477" y="77152"/>
                      </a:cubicBezTo>
                      <a:cubicBezTo>
                        <a:pt x="63817" y="77152"/>
                        <a:pt x="106680" y="120015"/>
                        <a:pt x="106680" y="173355"/>
                      </a:cubicBezTo>
                      <a:cubicBezTo>
                        <a:pt x="106680" y="226695"/>
                        <a:pt x="63817" y="269558"/>
                        <a:pt x="10477" y="269558"/>
                      </a:cubicBezTo>
                      <a:cubicBezTo>
                        <a:pt x="6667" y="269558"/>
                        <a:pt x="3810" y="269558"/>
                        <a:pt x="0" y="268605"/>
                      </a:cubicBezTo>
                      <a:lnTo>
                        <a:pt x="0" y="346710"/>
                      </a:lnTo>
                      <a:lnTo>
                        <a:pt x="1366838" y="346710"/>
                      </a:lnTo>
                      <a:lnTo>
                        <a:pt x="1366838" y="0"/>
                      </a:lnTo>
                      <a:lnTo>
                        <a:pt x="0" y="0"/>
                      </a:lnTo>
                      <a:lnTo>
                        <a:pt x="0" y="78105"/>
                      </a:lnTo>
                      <a:close/>
                    </a:path>
                  </a:pathLst>
                </a:custGeom>
                <a:solidFill>
                  <a:schemeClr val="bg2"/>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200">
                      <a:latin typeface="+mj-lt"/>
                    </a:rPr>
                    <a:t>Dedicated</a:t>
                  </a:r>
                </a:p>
              </p:txBody>
            </p:sp>
          </p:grpSp>
          <p:grpSp>
            <p:nvGrpSpPr>
              <p:cNvPr id="713" name="Group 712" descr="monitor, desktop">
                <a:extLst>
                  <a:ext uri="{FF2B5EF4-FFF2-40B4-BE49-F238E27FC236}">
                    <a16:creationId xmlns:a16="http://schemas.microsoft.com/office/drawing/2014/main" id="{391A2827-0822-4457-AC1B-C76BBFB61534}"/>
                  </a:ext>
                </a:extLst>
              </p:cNvPr>
              <p:cNvGrpSpPr/>
              <p:nvPr/>
            </p:nvGrpSpPr>
            <p:grpSpPr>
              <a:xfrm>
                <a:off x="6028984" y="7822541"/>
                <a:ext cx="309904" cy="252560"/>
                <a:chOff x="4233864" y="1827214"/>
                <a:chExt cx="403225" cy="328613"/>
              </a:xfrm>
            </p:grpSpPr>
            <p:sp>
              <p:nvSpPr>
                <p:cNvPr id="714" name="Freeform 53">
                  <a:extLst>
                    <a:ext uri="{FF2B5EF4-FFF2-40B4-BE49-F238E27FC236}">
                      <a16:creationId xmlns:a16="http://schemas.microsoft.com/office/drawing/2014/main" id="{36525B8C-B5F8-45DD-82E0-50436F14F60E}"/>
                    </a:ext>
                  </a:extLst>
                </p:cNvPr>
                <p:cNvSpPr>
                  <a:spLocks/>
                </p:cNvSpPr>
                <p:nvPr/>
              </p:nvSpPr>
              <p:spPr bwMode="auto">
                <a:xfrm>
                  <a:off x="4233864" y="1827214"/>
                  <a:ext cx="403225" cy="246063"/>
                </a:xfrm>
                <a:custGeom>
                  <a:avLst/>
                  <a:gdLst>
                    <a:gd name="T0" fmla="*/ 0 w 240"/>
                    <a:gd name="T1" fmla="*/ 11 h 147"/>
                    <a:gd name="T2" fmla="*/ 0 w 240"/>
                    <a:gd name="T3" fmla="*/ 137 h 147"/>
                    <a:gd name="T4" fmla="*/ 11 w 240"/>
                    <a:gd name="T5" fmla="*/ 147 h 147"/>
                    <a:gd name="T6" fmla="*/ 230 w 240"/>
                    <a:gd name="T7" fmla="*/ 147 h 147"/>
                    <a:gd name="T8" fmla="*/ 240 w 240"/>
                    <a:gd name="T9" fmla="*/ 137 h 147"/>
                    <a:gd name="T10" fmla="*/ 240 w 240"/>
                    <a:gd name="T11" fmla="*/ 11 h 147"/>
                    <a:gd name="T12" fmla="*/ 230 w 240"/>
                    <a:gd name="T13" fmla="*/ 0 h 147"/>
                    <a:gd name="T14" fmla="*/ 11 w 240"/>
                    <a:gd name="T15" fmla="*/ 0 h 147"/>
                    <a:gd name="T16" fmla="*/ 0 w 240"/>
                    <a:gd name="T17"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147">
                      <a:moveTo>
                        <a:pt x="0" y="11"/>
                      </a:moveTo>
                      <a:cubicBezTo>
                        <a:pt x="0" y="137"/>
                        <a:pt x="0" y="137"/>
                        <a:pt x="0" y="137"/>
                      </a:cubicBezTo>
                      <a:cubicBezTo>
                        <a:pt x="0" y="142"/>
                        <a:pt x="5" y="147"/>
                        <a:pt x="11" y="147"/>
                      </a:cubicBezTo>
                      <a:cubicBezTo>
                        <a:pt x="230" y="147"/>
                        <a:pt x="230" y="147"/>
                        <a:pt x="230" y="147"/>
                      </a:cubicBezTo>
                      <a:cubicBezTo>
                        <a:pt x="236" y="147"/>
                        <a:pt x="240" y="142"/>
                        <a:pt x="240" y="137"/>
                      </a:cubicBezTo>
                      <a:cubicBezTo>
                        <a:pt x="240" y="11"/>
                        <a:pt x="240" y="11"/>
                        <a:pt x="240" y="11"/>
                      </a:cubicBezTo>
                      <a:cubicBezTo>
                        <a:pt x="240" y="5"/>
                        <a:pt x="236" y="0"/>
                        <a:pt x="230" y="0"/>
                      </a:cubicBezTo>
                      <a:cubicBezTo>
                        <a:pt x="11" y="0"/>
                        <a:pt x="11" y="0"/>
                        <a:pt x="11" y="0"/>
                      </a:cubicBezTo>
                      <a:cubicBezTo>
                        <a:pt x="5" y="0"/>
                        <a:pt x="0" y="5"/>
                        <a:pt x="0" y="11"/>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15" name="Freeform 54">
                  <a:extLst>
                    <a:ext uri="{FF2B5EF4-FFF2-40B4-BE49-F238E27FC236}">
                      <a16:creationId xmlns:a16="http://schemas.microsoft.com/office/drawing/2014/main" id="{C1A4A34B-EA4D-4613-AD62-DE3CAE9B3FF0}"/>
                    </a:ext>
                  </a:extLst>
                </p:cNvPr>
                <p:cNvSpPr>
                  <a:spLocks/>
                </p:cNvSpPr>
                <p:nvPr/>
              </p:nvSpPr>
              <p:spPr bwMode="auto">
                <a:xfrm>
                  <a:off x="4233864" y="2011364"/>
                  <a:ext cx="403225" cy="144463"/>
                </a:xfrm>
                <a:custGeom>
                  <a:avLst/>
                  <a:gdLst>
                    <a:gd name="T0" fmla="*/ 0 w 240"/>
                    <a:gd name="T1" fmla="*/ 0 h 86"/>
                    <a:gd name="T2" fmla="*/ 0 w 240"/>
                    <a:gd name="T3" fmla="*/ 27 h 86"/>
                    <a:gd name="T4" fmla="*/ 11 w 240"/>
                    <a:gd name="T5" fmla="*/ 37 h 86"/>
                    <a:gd name="T6" fmla="*/ 115 w 240"/>
                    <a:gd name="T7" fmla="*/ 37 h 86"/>
                    <a:gd name="T8" fmla="*/ 115 w 240"/>
                    <a:gd name="T9" fmla="*/ 74 h 86"/>
                    <a:gd name="T10" fmla="*/ 59 w 240"/>
                    <a:gd name="T11" fmla="*/ 74 h 86"/>
                    <a:gd name="T12" fmla="*/ 59 w 240"/>
                    <a:gd name="T13" fmla="*/ 86 h 86"/>
                    <a:gd name="T14" fmla="*/ 182 w 240"/>
                    <a:gd name="T15" fmla="*/ 86 h 86"/>
                    <a:gd name="T16" fmla="*/ 182 w 240"/>
                    <a:gd name="T17" fmla="*/ 74 h 86"/>
                    <a:gd name="T18" fmla="*/ 126 w 240"/>
                    <a:gd name="T19" fmla="*/ 74 h 86"/>
                    <a:gd name="T20" fmla="*/ 126 w 240"/>
                    <a:gd name="T21" fmla="*/ 37 h 86"/>
                    <a:gd name="T22" fmla="*/ 230 w 240"/>
                    <a:gd name="T23" fmla="*/ 37 h 86"/>
                    <a:gd name="T24" fmla="*/ 240 w 240"/>
                    <a:gd name="T25" fmla="*/ 27 h 86"/>
                    <a:gd name="T26" fmla="*/ 240 w 240"/>
                    <a:gd name="T27" fmla="*/ 0 h 86"/>
                    <a:gd name="T28" fmla="*/ 0 w 240"/>
                    <a:gd name="T29"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86">
                      <a:moveTo>
                        <a:pt x="0" y="0"/>
                      </a:moveTo>
                      <a:cubicBezTo>
                        <a:pt x="0" y="27"/>
                        <a:pt x="0" y="27"/>
                        <a:pt x="0" y="27"/>
                      </a:cubicBezTo>
                      <a:cubicBezTo>
                        <a:pt x="0" y="32"/>
                        <a:pt x="5" y="37"/>
                        <a:pt x="11" y="37"/>
                      </a:cubicBezTo>
                      <a:cubicBezTo>
                        <a:pt x="115" y="37"/>
                        <a:pt x="115" y="37"/>
                        <a:pt x="115" y="37"/>
                      </a:cubicBezTo>
                      <a:cubicBezTo>
                        <a:pt x="115" y="74"/>
                        <a:pt x="115" y="74"/>
                        <a:pt x="115" y="74"/>
                      </a:cubicBezTo>
                      <a:cubicBezTo>
                        <a:pt x="59" y="74"/>
                        <a:pt x="59" y="74"/>
                        <a:pt x="59" y="74"/>
                      </a:cubicBezTo>
                      <a:cubicBezTo>
                        <a:pt x="59" y="86"/>
                        <a:pt x="59" y="86"/>
                        <a:pt x="59" y="86"/>
                      </a:cubicBezTo>
                      <a:cubicBezTo>
                        <a:pt x="182" y="86"/>
                        <a:pt x="182" y="86"/>
                        <a:pt x="182" y="86"/>
                      </a:cubicBezTo>
                      <a:cubicBezTo>
                        <a:pt x="182" y="74"/>
                        <a:pt x="182" y="74"/>
                        <a:pt x="182" y="74"/>
                      </a:cubicBezTo>
                      <a:cubicBezTo>
                        <a:pt x="126" y="74"/>
                        <a:pt x="126" y="74"/>
                        <a:pt x="126" y="74"/>
                      </a:cubicBezTo>
                      <a:cubicBezTo>
                        <a:pt x="126" y="37"/>
                        <a:pt x="126" y="37"/>
                        <a:pt x="126" y="37"/>
                      </a:cubicBezTo>
                      <a:cubicBezTo>
                        <a:pt x="230" y="37"/>
                        <a:pt x="230" y="37"/>
                        <a:pt x="230" y="37"/>
                      </a:cubicBezTo>
                      <a:cubicBezTo>
                        <a:pt x="236" y="37"/>
                        <a:pt x="240" y="32"/>
                        <a:pt x="240" y="27"/>
                      </a:cubicBezTo>
                      <a:cubicBezTo>
                        <a:pt x="240" y="0"/>
                        <a:pt x="240" y="0"/>
                        <a:pt x="240" y="0"/>
                      </a:cubicBezTo>
                      <a:lnTo>
                        <a:pt x="0"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16" name="Freeform 173">
                  <a:extLst>
                    <a:ext uri="{FF2B5EF4-FFF2-40B4-BE49-F238E27FC236}">
                      <a16:creationId xmlns:a16="http://schemas.microsoft.com/office/drawing/2014/main" id="{80E6DB45-B9E8-404C-BA75-ACB69EF7E5D7}"/>
                    </a:ext>
                  </a:extLst>
                </p:cNvPr>
                <p:cNvSpPr>
                  <a:spLocks/>
                </p:cNvSpPr>
                <p:nvPr/>
              </p:nvSpPr>
              <p:spPr bwMode="auto">
                <a:xfrm>
                  <a:off x="4233864" y="1827214"/>
                  <a:ext cx="228600" cy="184150"/>
                </a:xfrm>
                <a:custGeom>
                  <a:avLst/>
                  <a:gdLst>
                    <a:gd name="T0" fmla="*/ 0 w 136"/>
                    <a:gd name="T1" fmla="*/ 110 h 110"/>
                    <a:gd name="T2" fmla="*/ 27 w 136"/>
                    <a:gd name="T3" fmla="*/ 110 h 110"/>
                    <a:gd name="T4" fmla="*/ 136 w 136"/>
                    <a:gd name="T5" fmla="*/ 0 h 110"/>
                    <a:gd name="T6" fmla="*/ 10 w 136"/>
                    <a:gd name="T7" fmla="*/ 0 h 110"/>
                    <a:gd name="T8" fmla="*/ 0 w 136"/>
                    <a:gd name="T9" fmla="*/ 10 h 110"/>
                    <a:gd name="T10" fmla="*/ 0 w 136"/>
                    <a:gd name="T11" fmla="*/ 110 h 110"/>
                  </a:gdLst>
                  <a:ahLst/>
                  <a:cxnLst>
                    <a:cxn ang="0">
                      <a:pos x="T0" y="T1"/>
                    </a:cxn>
                    <a:cxn ang="0">
                      <a:pos x="T2" y="T3"/>
                    </a:cxn>
                    <a:cxn ang="0">
                      <a:pos x="T4" y="T5"/>
                    </a:cxn>
                    <a:cxn ang="0">
                      <a:pos x="T6" y="T7"/>
                    </a:cxn>
                    <a:cxn ang="0">
                      <a:pos x="T8" y="T9"/>
                    </a:cxn>
                    <a:cxn ang="0">
                      <a:pos x="T10" y="T11"/>
                    </a:cxn>
                  </a:cxnLst>
                  <a:rect l="0" t="0" r="r" b="b"/>
                  <a:pathLst>
                    <a:path w="136" h="110">
                      <a:moveTo>
                        <a:pt x="0" y="110"/>
                      </a:moveTo>
                      <a:cubicBezTo>
                        <a:pt x="27" y="110"/>
                        <a:pt x="27" y="110"/>
                        <a:pt x="27" y="110"/>
                      </a:cubicBezTo>
                      <a:cubicBezTo>
                        <a:pt x="136" y="0"/>
                        <a:pt x="136" y="0"/>
                        <a:pt x="136" y="0"/>
                      </a:cubicBezTo>
                      <a:cubicBezTo>
                        <a:pt x="10" y="0"/>
                        <a:pt x="10" y="0"/>
                        <a:pt x="10" y="0"/>
                      </a:cubicBezTo>
                      <a:cubicBezTo>
                        <a:pt x="5" y="0"/>
                        <a:pt x="0" y="5"/>
                        <a:pt x="0" y="10"/>
                      </a:cubicBezTo>
                      <a:lnTo>
                        <a:pt x="0" y="11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17" name="Group 716" descr="server">
                <a:extLst>
                  <a:ext uri="{FF2B5EF4-FFF2-40B4-BE49-F238E27FC236}">
                    <a16:creationId xmlns:a16="http://schemas.microsoft.com/office/drawing/2014/main" id="{F617F750-8952-4225-B7D7-77A4A2AB2620}"/>
                  </a:ext>
                </a:extLst>
              </p:cNvPr>
              <p:cNvGrpSpPr/>
              <p:nvPr/>
            </p:nvGrpSpPr>
            <p:grpSpPr>
              <a:xfrm>
                <a:off x="6106808" y="8322447"/>
                <a:ext cx="154256" cy="266034"/>
                <a:chOff x="789783" y="2138184"/>
                <a:chExt cx="261778" cy="451476"/>
              </a:xfrm>
            </p:grpSpPr>
            <p:sp>
              <p:nvSpPr>
                <p:cNvPr id="718" name="Rectangle 717">
                  <a:extLst>
                    <a:ext uri="{FF2B5EF4-FFF2-40B4-BE49-F238E27FC236}">
                      <a16:creationId xmlns:a16="http://schemas.microsoft.com/office/drawing/2014/main" id="{3C9282E9-0AF2-4D66-92F8-25611EBF6903}"/>
                    </a:ext>
                  </a:extLst>
                </p:cNvPr>
                <p:cNvSpPr/>
                <p:nvPr/>
              </p:nvSpPr>
              <p:spPr bwMode="auto">
                <a:xfrm>
                  <a:off x="789783" y="2138184"/>
                  <a:ext cx="261778" cy="4514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19" name="Rectangle 718">
                  <a:extLst>
                    <a:ext uri="{FF2B5EF4-FFF2-40B4-BE49-F238E27FC236}">
                      <a16:creationId xmlns:a16="http://schemas.microsoft.com/office/drawing/2014/main" id="{D590DC52-C7CB-4FFA-B363-98D0DD53AD07}"/>
                    </a:ext>
                  </a:extLst>
                </p:cNvPr>
                <p:cNvSpPr/>
                <p:nvPr/>
              </p:nvSpPr>
              <p:spPr bwMode="auto">
                <a:xfrm>
                  <a:off x="840371" y="2202480"/>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20" name="Rectangle 719">
                  <a:extLst>
                    <a:ext uri="{FF2B5EF4-FFF2-40B4-BE49-F238E27FC236}">
                      <a16:creationId xmlns:a16="http://schemas.microsoft.com/office/drawing/2014/main" id="{E86F3D94-E35C-40FB-981F-15473DFF035E}"/>
                    </a:ext>
                  </a:extLst>
                </p:cNvPr>
                <p:cNvSpPr/>
                <p:nvPr/>
              </p:nvSpPr>
              <p:spPr bwMode="auto">
                <a:xfrm>
                  <a:off x="840371" y="2256330"/>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21" name="Rectangle 720">
                  <a:extLst>
                    <a:ext uri="{FF2B5EF4-FFF2-40B4-BE49-F238E27FC236}">
                      <a16:creationId xmlns:a16="http://schemas.microsoft.com/office/drawing/2014/main" id="{A00BC2F8-8D8B-46C8-AF42-1EB3CC52DBF5}"/>
                    </a:ext>
                  </a:extLst>
                </p:cNvPr>
                <p:cNvSpPr/>
                <p:nvPr/>
              </p:nvSpPr>
              <p:spPr bwMode="auto">
                <a:xfrm>
                  <a:off x="840371" y="2500865"/>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grpSp>
          <p:grpSp>
            <p:nvGrpSpPr>
              <p:cNvPr id="147" name="Group 146">
                <a:extLst>
                  <a:ext uri="{FF2B5EF4-FFF2-40B4-BE49-F238E27FC236}">
                    <a16:creationId xmlns:a16="http://schemas.microsoft.com/office/drawing/2014/main" id="{23FEC16C-95C4-4F60-8616-BC08D90B23E2}"/>
                  </a:ext>
                </a:extLst>
              </p:cNvPr>
              <p:cNvGrpSpPr/>
              <p:nvPr/>
            </p:nvGrpSpPr>
            <p:grpSpPr>
              <a:xfrm>
                <a:off x="5894560" y="8844559"/>
                <a:ext cx="578752" cy="266034"/>
                <a:chOff x="5700572" y="8732211"/>
                <a:chExt cx="826101" cy="379735"/>
              </a:xfrm>
            </p:grpSpPr>
            <p:grpSp>
              <p:nvGrpSpPr>
                <p:cNvPr id="722" name="Group 721" descr="monitor, desktop">
                  <a:extLst>
                    <a:ext uri="{FF2B5EF4-FFF2-40B4-BE49-F238E27FC236}">
                      <a16:creationId xmlns:a16="http://schemas.microsoft.com/office/drawing/2014/main" id="{434F6C3B-BC09-4F7E-BE94-8B7DECF233F8}"/>
                    </a:ext>
                  </a:extLst>
                </p:cNvPr>
                <p:cNvGrpSpPr/>
                <p:nvPr/>
              </p:nvGrpSpPr>
              <p:grpSpPr>
                <a:xfrm>
                  <a:off x="5700572" y="8741828"/>
                  <a:ext cx="442354" cy="360500"/>
                  <a:chOff x="4233864" y="1827214"/>
                  <a:chExt cx="403225" cy="328613"/>
                </a:xfrm>
              </p:grpSpPr>
              <p:sp>
                <p:nvSpPr>
                  <p:cNvPr id="723" name="Freeform 53">
                    <a:extLst>
                      <a:ext uri="{FF2B5EF4-FFF2-40B4-BE49-F238E27FC236}">
                        <a16:creationId xmlns:a16="http://schemas.microsoft.com/office/drawing/2014/main" id="{1541F874-E376-4843-945D-5B22C4657AAE}"/>
                      </a:ext>
                    </a:extLst>
                  </p:cNvPr>
                  <p:cNvSpPr>
                    <a:spLocks/>
                  </p:cNvSpPr>
                  <p:nvPr/>
                </p:nvSpPr>
                <p:spPr bwMode="auto">
                  <a:xfrm>
                    <a:off x="4233864" y="1827214"/>
                    <a:ext cx="403225" cy="246063"/>
                  </a:xfrm>
                  <a:custGeom>
                    <a:avLst/>
                    <a:gdLst>
                      <a:gd name="T0" fmla="*/ 0 w 240"/>
                      <a:gd name="T1" fmla="*/ 11 h 147"/>
                      <a:gd name="T2" fmla="*/ 0 w 240"/>
                      <a:gd name="T3" fmla="*/ 137 h 147"/>
                      <a:gd name="T4" fmla="*/ 11 w 240"/>
                      <a:gd name="T5" fmla="*/ 147 h 147"/>
                      <a:gd name="T6" fmla="*/ 230 w 240"/>
                      <a:gd name="T7" fmla="*/ 147 h 147"/>
                      <a:gd name="T8" fmla="*/ 240 w 240"/>
                      <a:gd name="T9" fmla="*/ 137 h 147"/>
                      <a:gd name="T10" fmla="*/ 240 w 240"/>
                      <a:gd name="T11" fmla="*/ 11 h 147"/>
                      <a:gd name="T12" fmla="*/ 230 w 240"/>
                      <a:gd name="T13" fmla="*/ 0 h 147"/>
                      <a:gd name="T14" fmla="*/ 11 w 240"/>
                      <a:gd name="T15" fmla="*/ 0 h 147"/>
                      <a:gd name="T16" fmla="*/ 0 w 240"/>
                      <a:gd name="T17"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147">
                        <a:moveTo>
                          <a:pt x="0" y="11"/>
                        </a:moveTo>
                        <a:cubicBezTo>
                          <a:pt x="0" y="137"/>
                          <a:pt x="0" y="137"/>
                          <a:pt x="0" y="137"/>
                        </a:cubicBezTo>
                        <a:cubicBezTo>
                          <a:pt x="0" y="142"/>
                          <a:pt x="5" y="147"/>
                          <a:pt x="11" y="147"/>
                        </a:cubicBezTo>
                        <a:cubicBezTo>
                          <a:pt x="230" y="147"/>
                          <a:pt x="230" y="147"/>
                          <a:pt x="230" y="147"/>
                        </a:cubicBezTo>
                        <a:cubicBezTo>
                          <a:pt x="236" y="147"/>
                          <a:pt x="240" y="142"/>
                          <a:pt x="240" y="137"/>
                        </a:cubicBezTo>
                        <a:cubicBezTo>
                          <a:pt x="240" y="11"/>
                          <a:pt x="240" y="11"/>
                          <a:pt x="240" y="11"/>
                        </a:cubicBezTo>
                        <a:cubicBezTo>
                          <a:pt x="240" y="5"/>
                          <a:pt x="236" y="0"/>
                          <a:pt x="230" y="0"/>
                        </a:cubicBezTo>
                        <a:cubicBezTo>
                          <a:pt x="11" y="0"/>
                          <a:pt x="11" y="0"/>
                          <a:pt x="11" y="0"/>
                        </a:cubicBezTo>
                        <a:cubicBezTo>
                          <a:pt x="5" y="0"/>
                          <a:pt x="0" y="5"/>
                          <a:pt x="0" y="11"/>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24" name="Freeform 54">
                    <a:extLst>
                      <a:ext uri="{FF2B5EF4-FFF2-40B4-BE49-F238E27FC236}">
                        <a16:creationId xmlns:a16="http://schemas.microsoft.com/office/drawing/2014/main" id="{C320F301-CB7C-4607-B3C1-F0834A01E9DC}"/>
                      </a:ext>
                    </a:extLst>
                  </p:cNvPr>
                  <p:cNvSpPr>
                    <a:spLocks/>
                  </p:cNvSpPr>
                  <p:nvPr/>
                </p:nvSpPr>
                <p:spPr bwMode="auto">
                  <a:xfrm>
                    <a:off x="4233864" y="2011364"/>
                    <a:ext cx="403225" cy="144463"/>
                  </a:xfrm>
                  <a:custGeom>
                    <a:avLst/>
                    <a:gdLst>
                      <a:gd name="T0" fmla="*/ 0 w 240"/>
                      <a:gd name="T1" fmla="*/ 0 h 86"/>
                      <a:gd name="T2" fmla="*/ 0 w 240"/>
                      <a:gd name="T3" fmla="*/ 27 h 86"/>
                      <a:gd name="T4" fmla="*/ 11 w 240"/>
                      <a:gd name="T5" fmla="*/ 37 h 86"/>
                      <a:gd name="T6" fmla="*/ 115 w 240"/>
                      <a:gd name="T7" fmla="*/ 37 h 86"/>
                      <a:gd name="T8" fmla="*/ 115 w 240"/>
                      <a:gd name="T9" fmla="*/ 74 h 86"/>
                      <a:gd name="T10" fmla="*/ 59 w 240"/>
                      <a:gd name="T11" fmla="*/ 74 h 86"/>
                      <a:gd name="T12" fmla="*/ 59 w 240"/>
                      <a:gd name="T13" fmla="*/ 86 h 86"/>
                      <a:gd name="T14" fmla="*/ 182 w 240"/>
                      <a:gd name="T15" fmla="*/ 86 h 86"/>
                      <a:gd name="T16" fmla="*/ 182 w 240"/>
                      <a:gd name="T17" fmla="*/ 74 h 86"/>
                      <a:gd name="T18" fmla="*/ 126 w 240"/>
                      <a:gd name="T19" fmla="*/ 74 h 86"/>
                      <a:gd name="T20" fmla="*/ 126 w 240"/>
                      <a:gd name="T21" fmla="*/ 37 h 86"/>
                      <a:gd name="T22" fmla="*/ 230 w 240"/>
                      <a:gd name="T23" fmla="*/ 37 h 86"/>
                      <a:gd name="T24" fmla="*/ 240 w 240"/>
                      <a:gd name="T25" fmla="*/ 27 h 86"/>
                      <a:gd name="T26" fmla="*/ 240 w 240"/>
                      <a:gd name="T27" fmla="*/ 0 h 86"/>
                      <a:gd name="T28" fmla="*/ 0 w 240"/>
                      <a:gd name="T29"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86">
                        <a:moveTo>
                          <a:pt x="0" y="0"/>
                        </a:moveTo>
                        <a:cubicBezTo>
                          <a:pt x="0" y="27"/>
                          <a:pt x="0" y="27"/>
                          <a:pt x="0" y="27"/>
                        </a:cubicBezTo>
                        <a:cubicBezTo>
                          <a:pt x="0" y="32"/>
                          <a:pt x="5" y="37"/>
                          <a:pt x="11" y="37"/>
                        </a:cubicBezTo>
                        <a:cubicBezTo>
                          <a:pt x="115" y="37"/>
                          <a:pt x="115" y="37"/>
                          <a:pt x="115" y="37"/>
                        </a:cubicBezTo>
                        <a:cubicBezTo>
                          <a:pt x="115" y="74"/>
                          <a:pt x="115" y="74"/>
                          <a:pt x="115" y="74"/>
                        </a:cubicBezTo>
                        <a:cubicBezTo>
                          <a:pt x="59" y="74"/>
                          <a:pt x="59" y="74"/>
                          <a:pt x="59" y="74"/>
                        </a:cubicBezTo>
                        <a:cubicBezTo>
                          <a:pt x="59" y="86"/>
                          <a:pt x="59" y="86"/>
                          <a:pt x="59" y="86"/>
                        </a:cubicBezTo>
                        <a:cubicBezTo>
                          <a:pt x="182" y="86"/>
                          <a:pt x="182" y="86"/>
                          <a:pt x="182" y="86"/>
                        </a:cubicBezTo>
                        <a:cubicBezTo>
                          <a:pt x="182" y="74"/>
                          <a:pt x="182" y="74"/>
                          <a:pt x="182" y="74"/>
                        </a:cubicBezTo>
                        <a:cubicBezTo>
                          <a:pt x="126" y="74"/>
                          <a:pt x="126" y="74"/>
                          <a:pt x="126" y="74"/>
                        </a:cubicBezTo>
                        <a:cubicBezTo>
                          <a:pt x="126" y="37"/>
                          <a:pt x="126" y="37"/>
                          <a:pt x="126" y="37"/>
                        </a:cubicBezTo>
                        <a:cubicBezTo>
                          <a:pt x="230" y="37"/>
                          <a:pt x="230" y="37"/>
                          <a:pt x="230" y="37"/>
                        </a:cubicBezTo>
                        <a:cubicBezTo>
                          <a:pt x="236" y="37"/>
                          <a:pt x="240" y="32"/>
                          <a:pt x="240" y="27"/>
                        </a:cubicBezTo>
                        <a:cubicBezTo>
                          <a:pt x="240" y="0"/>
                          <a:pt x="240" y="0"/>
                          <a:pt x="240" y="0"/>
                        </a:cubicBezTo>
                        <a:lnTo>
                          <a:pt x="0"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25" name="Freeform 173">
                    <a:extLst>
                      <a:ext uri="{FF2B5EF4-FFF2-40B4-BE49-F238E27FC236}">
                        <a16:creationId xmlns:a16="http://schemas.microsoft.com/office/drawing/2014/main" id="{13EAC5F1-7251-4D03-BC9B-951423CF1455}"/>
                      </a:ext>
                    </a:extLst>
                  </p:cNvPr>
                  <p:cNvSpPr>
                    <a:spLocks/>
                  </p:cNvSpPr>
                  <p:nvPr/>
                </p:nvSpPr>
                <p:spPr bwMode="auto">
                  <a:xfrm>
                    <a:off x="4233864" y="1827214"/>
                    <a:ext cx="228600" cy="184150"/>
                  </a:xfrm>
                  <a:custGeom>
                    <a:avLst/>
                    <a:gdLst>
                      <a:gd name="T0" fmla="*/ 0 w 136"/>
                      <a:gd name="T1" fmla="*/ 110 h 110"/>
                      <a:gd name="T2" fmla="*/ 27 w 136"/>
                      <a:gd name="T3" fmla="*/ 110 h 110"/>
                      <a:gd name="T4" fmla="*/ 136 w 136"/>
                      <a:gd name="T5" fmla="*/ 0 h 110"/>
                      <a:gd name="T6" fmla="*/ 10 w 136"/>
                      <a:gd name="T7" fmla="*/ 0 h 110"/>
                      <a:gd name="T8" fmla="*/ 0 w 136"/>
                      <a:gd name="T9" fmla="*/ 10 h 110"/>
                      <a:gd name="T10" fmla="*/ 0 w 136"/>
                      <a:gd name="T11" fmla="*/ 110 h 110"/>
                    </a:gdLst>
                    <a:ahLst/>
                    <a:cxnLst>
                      <a:cxn ang="0">
                        <a:pos x="T0" y="T1"/>
                      </a:cxn>
                      <a:cxn ang="0">
                        <a:pos x="T2" y="T3"/>
                      </a:cxn>
                      <a:cxn ang="0">
                        <a:pos x="T4" y="T5"/>
                      </a:cxn>
                      <a:cxn ang="0">
                        <a:pos x="T6" y="T7"/>
                      </a:cxn>
                      <a:cxn ang="0">
                        <a:pos x="T8" y="T9"/>
                      </a:cxn>
                      <a:cxn ang="0">
                        <a:pos x="T10" y="T11"/>
                      </a:cxn>
                    </a:cxnLst>
                    <a:rect l="0" t="0" r="r" b="b"/>
                    <a:pathLst>
                      <a:path w="136" h="110">
                        <a:moveTo>
                          <a:pt x="0" y="110"/>
                        </a:moveTo>
                        <a:cubicBezTo>
                          <a:pt x="27" y="110"/>
                          <a:pt x="27" y="110"/>
                          <a:pt x="27" y="110"/>
                        </a:cubicBezTo>
                        <a:cubicBezTo>
                          <a:pt x="136" y="0"/>
                          <a:pt x="136" y="0"/>
                          <a:pt x="136" y="0"/>
                        </a:cubicBezTo>
                        <a:cubicBezTo>
                          <a:pt x="10" y="0"/>
                          <a:pt x="10" y="0"/>
                          <a:pt x="10" y="0"/>
                        </a:cubicBezTo>
                        <a:cubicBezTo>
                          <a:pt x="5" y="0"/>
                          <a:pt x="0" y="5"/>
                          <a:pt x="0" y="10"/>
                        </a:cubicBezTo>
                        <a:lnTo>
                          <a:pt x="0" y="11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26" name="Group 725" descr="server">
                  <a:extLst>
                    <a:ext uri="{FF2B5EF4-FFF2-40B4-BE49-F238E27FC236}">
                      <a16:creationId xmlns:a16="http://schemas.microsoft.com/office/drawing/2014/main" id="{31048BE2-C057-4C91-8ABA-494EE6D82B93}"/>
                    </a:ext>
                  </a:extLst>
                </p:cNvPr>
                <p:cNvGrpSpPr/>
                <p:nvPr/>
              </p:nvGrpSpPr>
              <p:grpSpPr>
                <a:xfrm>
                  <a:off x="6306492" y="8732211"/>
                  <a:ext cx="220181" cy="379735"/>
                  <a:chOff x="789783" y="2138184"/>
                  <a:chExt cx="261778" cy="451476"/>
                </a:xfrm>
              </p:grpSpPr>
              <p:sp>
                <p:nvSpPr>
                  <p:cNvPr id="727" name="Rectangle 726">
                    <a:extLst>
                      <a:ext uri="{FF2B5EF4-FFF2-40B4-BE49-F238E27FC236}">
                        <a16:creationId xmlns:a16="http://schemas.microsoft.com/office/drawing/2014/main" id="{E1EAA47D-0C28-4C67-8D0E-E7D0CF43C1FF}"/>
                      </a:ext>
                    </a:extLst>
                  </p:cNvPr>
                  <p:cNvSpPr/>
                  <p:nvPr/>
                </p:nvSpPr>
                <p:spPr bwMode="auto">
                  <a:xfrm>
                    <a:off x="789783" y="2138184"/>
                    <a:ext cx="261778" cy="4514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28" name="Rectangle 727">
                    <a:extLst>
                      <a:ext uri="{FF2B5EF4-FFF2-40B4-BE49-F238E27FC236}">
                        <a16:creationId xmlns:a16="http://schemas.microsoft.com/office/drawing/2014/main" id="{6A7C546A-ECCF-48F0-9F0F-2C63952713DB}"/>
                      </a:ext>
                    </a:extLst>
                  </p:cNvPr>
                  <p:cNvSpPr/>
                  <p:nvPr/>
                </p:nvSpPr>
                <p:spPr bwMode="auto">
                  <a:xfrm>
                    <a:off x="840371" y="2202480"/>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29" name="Rectangle 728">
                    <a:extLst>
                      <a:ext uri="{FF2B5EF4-FFF2-40B4-BE49-F238E27FC236}">
                        <a16:creationId xmlns:a16="http://schemas.microsoft.com/office/drawing/2014/main" id="{FC0DAB18-64D2-4B24-B269-B03F1F0751E8}"/>
                      </a:ext>
                    </a:extLst>
                  </p:cNvPr>
                  <p:cNvSpPr/>
                  <p:nvPr/>
                </p:nvSpPr>
                <p:spPr bwMode="auto">
                  <a:xfrm>
                    <a:off x="840371" y="2256330"/>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sp>
                <p:nvSpPr>
                  <p:cNvPr id="730" name="Rectangle 729">
                    <a:extLst>
                      <a:ext uri="{FF2B5EF4-FFF2-40B4-BE49-F238E27FC236}">
                        <a16:creationId xmlns:a16="http://schemas.microsoft.com/office/drawing/2014/main" id="{20C30A54-0D01-4B1B-A77C-E2D536DA064C}"/>
                      </a:ext>
                    </a:extLst>
                  </p:cNvPr>
                  <p:cNvSpPr/>
                  <p:nvPr/>
                </p:nvSpPr>
                <p:spPr bwMode="auto">
                  <a:xfrm>
                    <a:off x="840371" y="2500865"/>
                    <a:ext cx="160601" cy="21341"/>
                  </a:xfrm>
                  <a:prstGeom prst="rect">
                    <a:avLst/>
                  </a:prstGeom>
                  <a:solidFill>
                    <a:srgbClr val="4FE4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latin typeface="Segoe UI"/>
                      <a:ea typeface="Segoe UI" pitchFamily="34" charset="0"/>
                      <a:cs typeface="Segoe UI" pitchFamily="34" charset="0"/>
                    </a:endParaRPr>
                  </a:p>
                </p:txBody>
              </p:sp>
            </p:grpSp>
            <p:sp>
              <p:nvSpPr>
                <p:cNvPr id="146" name="Freeform: Shape 145">
                  <a:extLst>
                    <a:ext uri="{FF2B5EF4-FFF2-40B4-BE49-F238E27FC236}">
                      <a16:creationId xmlns:a16="http://schemas.microsoft.com/office/drawing/2014/main" id="{76545471-D2AA-452E-A188-7BACEAB1CE7B}"/>
                    </a:ext>
                  </a:extLst>
                </p:cNvPr>
                <p:cNvSpPr/>
                <p:nvPr/>
              </p:nvSpPr>
              <p:spPr bwMode="auto">
                <a:xfrm>
                  <a:off x="6141244" y="8884444"/>
                  <a:ext cx="161925" cy="0"/>
                </a:xfrm>
                <a:custGeom>
                  <a:avLst/>
                  <a:gdLst>
                    <a:gd name="connsiteX0" fmla="*/ 0 w 161925"/>
                    <a:gd name="connsiteY0" fmla="*/ 0 h 0"/>
                    <a:gd name="connsiteX1" fmla="*/ 161925 w 161925"/>
                    <a:gd name="connsiteY1" fmla="*/ 0 h 0"/>
                  </a:gdLst>
                  <a:ahLst/>
                  <a:cxnLst>
                    <a:cxn ang="0">
                      <a:pos x="connsiteX0" y="connsiteY0"/>
                    </a:cxn>
                    <a:cxn ang="0">
                      <a:pos x="connsiteX1" y="connsiteY1"/>
                    </a:cxn>
                  </a:cxnLst>
                  <a:rect l="l" t="t" r="r" b="b"/>
                  <a:pathLst>
                    <a:path w="161925">
                      <a:moveTo>
                        <a:pt x="0" y="0"/>
                      </a:moveTo>
                      <a:lnTo>
                        <a:pt x="161925" y="0"/>
                      </a:lnTo>
                    </a:path>
                  </a:pathLst>
                </a:cu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9177CA3D-976E-431D-8A2D-D974FF0DA89B}"/>
                  </a:ext>
                </a:extLst>
              </p:cNvPr>
              <p:cNvGrpSpPr/>
              <p:nvPr/>
            </p:nvGrpSpPr>
            <p:grpSpPr>
              <a:xfrm>
                <a:off x="5829641" y="9363014"/>
                <a:ext cx="708590" cy="269146"/>
                <a:chOff x="5700572" y="9263638"/>
                <a:chExt cx="1011431" cy="384176"/>
              </a:xfrm>
            </p:grpSpPr>
            <p:grpSp>
              <p:nvGrpSpPr>
                <p:cNvPr id="731" name="Group 12" descr="server">
                  <a:extLst>
                    <a:ext uri="{FF2B5EF4-FFF2-40B4-BE49-F238E27FC236}">
                      <a16:creationId xmlns:a16="http://schemas.microsoft.com/office/drawing/2014/main" id="{CB2CF4A0-0D8A-48A8-9617-6F54D88F2093}"/>
                    </a:ext>
                  </a:extLst>
                </p:cNvPr>
                <p:cNvGrpSpPr>
                  <a:grpSpLocks noChangeAspect="1"/>
                </p:cNvGrpSpPr>
                <p:nvPr/>
              </p:nvGrpSpPr>
              <p:grpSpPr bwMode="auto">
                <a:xfrm>
                  <a:off x="6280543" y="9263638"/>
                  <a:ext cx="431460" cy="384176"/>
                  <a:chOff x="1608" y="1359"/>
                  <a:chExt cx="292" cy="260"/>
                </a:xfrm>
              </p:grpSpPr>
              <p:sp>
                <p:nvSpPr>
                  <p:cNvPr id="732" name="AutoShape 11">
                    <a:extLst>
                      <a:ext uri="{FF2B5EF4-FFF2-40B4-BE49-F238E27FC236}">
                        <a16:creationId xmlns:a16="http://schemas.microsoft.com/office/drawing/2014/main" id="{57F52512-7A2E-46FA-98C2-91A549398EC6}"/>
                      </a:ext>
                    </a:extLst>
                  </p:cNvPr>
                  <p:cNvSpPr>
                    <a:spLocks noChangeAspect="1" noChangeArrowheads="1" noTextEdit="1"/>
                  </p:cNvSpPr>
                  <p:nvPr/>
                </p:nvSpPr>
                <p:spPr bwMode="auto">
                  <a:xfrm>
                    <a:off x="1608" y="1359"/>
                    <a:ext cx="292"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Rectangle 13">
                    <a:extLst>
                      <a:ext uri="{FF2B5EF4-FFF2-40B4-BE49-F238E27FC236}">
                        <a16:creationId xmlns:a16="http://schemas.microsoft.com/office/drawing/2014/main" id="{D941C325-D949-4572-A5E5-B3E70CE13E41}"/>
                      </a:ext>
                    </a:extLst>
                  </p:cNvPr>
                  <p:cNvSpPr>
                    <a:spLocks noChangeArrowheads="1"/>
                  </p:cNvSpPr>
                  <p:nvPr/>
                </p:nvSpPr>
                <p:spPr bwMode="auto">
                  <a:xfrm>
                    <a:off x="1608"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Rectangle 14">
                    <a:extLst>
                      <a:ext uri="{FF2B5EF4-FFF2-40B4-BE49-F238E27FC236}">
                        <a16:creationId xmlns:a16="http://schemas.microsoft.com/office/drawing/2014/main" id="{3AD4E78C-7BC7-4A7B-9026-3B160D6D2C63}"/>
                      </a:ext>
                    </a:extLst>
                  </p:cNvPr>
                  <p:cNvSpPr>
                    <a:spLocks noChangeArrowheads="1"/>
                  </p:cNvSpPr>
                  <p:nvPr/>
                </p:nvSpPr>
                <p:spPr bwMode="auto">
                  <a:xfrm>
                    <a:off x="1633" y="1586"/>
                    <a:ext cx="15"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Rectangle 15">
                    <a:extLst>
                      <a:ext uri="{FF2B5EF4-FFF2-40B4-BE49-F238E27FC236}">
                        <a16:creationId xmlns:a16="http://schemas.microsoft.com/office/drawing/2014/main" id="{44F825A4-81FC-4BFA-B2D9-A23D1A2D9116}"/>
                      </a:ext>
                    </a:extLst>
                  </p:cNvPr>
                  <p:cNvSpPr>
                    <a:spLocks noChangeArrowheads="1"/>
                  </p:cNvSpPr>
                  <p:nvPr/>
                </p:nvSpPr>
                <p:spPr bwMode="auto">
                  <a:xfrm>
                    <a:off x="1683" y="1359"/>
                    <a:ext cx="65"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Rectangle 16">
                    <a:extLst>
                      <a:ext uri="{FF2B5EF4-FFF2-40B4-BE49-F238E27FC236}">
                        <a16:creationId xmlns:a16="http://schemas.microsoft.com/office/drawing/2014/main" id="{7E64FFB7-9C51-4BE2-AD09-2B796DB561FF}"/>
                      </a:ext>
                    </a:extLst>
                  </p:cNvPr>
                  <p:cNvSpPr>
                    <a:spLocks noChangeArrowheads="1"/>
                  </p:cNvSpPr>
                  <p:nvPr/>
                </p:nvSpPr>
                <p:spPr bwMode="auto">
                  <a:xfrm>
                    <a:off x="1709"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Rectangle 17">
                    <a:extLst>
                      <a:ext uri="{FF2B5EF4-FFF2-40B4-BE49-F238E27FC236}">
                        <a16:creationId xmlns:a16="http://schemas.microsoft.com/office/drawing/2014/main" id="{353FDEEF-9F9A-46E4-975C-EF2CB54326AF}"/>
                      </a:ext>
                    </a:extLst>
                  </p:cNvPr>
                  <p:cNvSpPr>
                    <a:spLocks noChangeArrowheads="1"/>
                  </p:cNvSpPr>
                  <p:nvPr/>
                </p:nvSpPr>
                <p:spPr bwMode="auto">
                  <a:xfrm>
                    <a:off x="1760"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Rectangle 18">
                    <a:extLst>
                      <a:ext uri="{FF2B5EF4-FFF2-40B4-BE49-F238E27FC236}">
                        <a16:creationId xmlns:a16="http://schemas.microsoft.com/office/drawing/2014/main" id="{D35C5A94-AFD0-4176-8DE8-B3DE723D3C54}"/>
                      </a:ext>
                    </a:extLst>
                  </p:cNvPr>
                  <p:cNvSpPr>
                    <a:spLocks noChangeArrowheads="1"/>
                  </p:cNvSpPr>
                  <p:nvPr/>
                </p:nvSpPr>
                <p:spPr bwMode="auto">
                  <a:xfrm>
                    <a:off x="1784"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Rectangle 19">
                    <a:extLst>
                      <a:ext uri="{FF2B5EF4-FFF2-40B4-BE49-F238E27FC236}">
                        <a16:creationId xmlns:a16="http://schemas.microsoft.com/office/drawing/2014/main" id="{0325FF0C-F923-4BE0-9A57-5B6542D4452A}"/>
                      </a:ext>
                    </a:extLst>
                  </p:cNvPr>
                  <p:cNvSpPr>
                    <a:spLocks noChangeArrowheads="1"/>
                  </p:cNvSpPr>
                  <p:nvPr/>
                </p:nvSpPr>
                <p:spPr bwMode="auto">
                  <a:xfrm>
                    <a:off x="1835"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Rectangle 20">
                    <a:extLst>
                      <a:ext uri="{FF2B5EF4-FFF2-40B4-BE49-F238E27FC236}">
                        <a16:creationId xmlns:a16="http://schemas.microsoft.com/office/drawing/2014/main" id="{593627B5-9521-41C2-A270-BB1176BA5B19}"/>
                      </a:ext>
                    </a:extLst>
                  </p:cNvPr>
                  <p:cNvSpPr>
                    <a:spLocks noChangeArrowheads="1"/>
                  </p:cNvSpPr>
                  <p:nvPr/>
                </p:nvSpPr>
                <p:spPr bwMode="auto">
                  <a:xfrm>
                    <a:off x="1860"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Rectangle 21">
                    <a:extLst>
                      <a:ext uri="{FF2B5EF4-FFF2-40B4-BE49-F238E27FC236}">
                        <a16:creationId xmlns:a16="http://schemas.microsoft.com/office/drawing/2014/main" id="{8D77ACE0-5365-4FA5-B0F6-BC3D38B0E809}"/>
                      </a:ext>
                    </a:extLst>
                  </p:cNvPr>
                  <p:cNvSpPr>
                    <a:spLocks noChangeArrowheads="1"/>
                  </p:cNvSpPr>
                  <p:nvPr/>
                </p:nvSpPr>
                <p:spPr bwMode="auto">
                  <a:xfrm>
                    <a:off x="1633" y="1554"/>
                    <a:ext cx="15"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Rectangle 22">
                    <a:extLst>
                      <a:ext uri="{FF2B5EF4-FFF2-40B4-BE49-F238E27FC236}">
                        <a16:creationId xmlns:a16="http://schemas.microsoft.com/office/drawing/2014/main" id="{DD5B2D21-9A70-4F1E-BDAB-98E722EBA646}"/>
                      </a:ext>
                    </a:extLst>
                  </p:cNvPr>
                  <p:cNvSpPr>
                    <a:spLocks noChangeArrowheads="1"/>
                  </p:cNvSpPr>
                  <p:nvPr/>
                </p:nvSpPr>
                <p:spPr bwMode="auto">
                  <a:xfrm>
                    <a:off x="1709"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Rectangle 23">
                    <a:extLst>
                      <a:ext uri="{FF2B5EF4-FFF2-40B4-BE49-F238E27FC236}">
                        <a16:creationId xmlns:a16="http://schemas.microsoft.com/office/drawing/2014/main" id="{1B8D8497-C01A-4A30-8D99-5AA253A90521}"/>
                      </a:ext>
                    </a:extLst>
                  </p:cNvPr>
                  <p:cNvSpPr>
                    <a:spLocks noChangeArrowheads="1"/>
                  </p:cNvSpPr>
                  <p:nvPr/>
                </p:nvSpPr>
                <p:spPr bwMode="auto">
                  <a:xfrm>
                    <a:off x="1784"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Rectangle 24">
                    <a:extLst>
                      <a:ext uri="{FF2B5EF4-FFF2-40B4-BE49-F238E27FC236}">
                        <a16:creationId xmlns:a16="http://schemas.microsoft.com/office/drawing/2014/main" id="{A06FBAC5-C091-41F0-A352-4575B2390FA8}"/>
                      </a:ext>
                    </a:extLst>
                  </p:cNvPr>
                  <p:cNvSpPr>
                    <a:spLocks noChangeArrowheads="1"/>
                  </p:cNvSpPr>
                  <p:nvPr/>
                </p:nvSpPr>
                <p:spPr bwMode="auto">
                  <a:xfrm>
                    <a:off x="1860"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8" name="Group 147">
                  <a:extLst>
                    <a:ext uri="{FF2B5EF4-FFF2-40B4-BE49-F238E27FC236}">
                      <a16:creationId xmlns:a16="http://schemas.microsoft.com/office/drawing/2014/main" id="{C10031E7-7928-4E87-BC6F-73A801367917}"/>
                    </a:ext>
                  </a:extLst>
                </p:cNvPr>
                <p:cNvGrpSpPr/>
                <p:nvPr/>
              </p:nvGrpSpPr>
              <p:grpSpPr>
                <a:xfrm>
                  <a:off x="5700572" y="9275476"/>
                  <a:ext cx="602597" cy="360500"/>
                  <a:chOff x="5700572" y="9251373"/>
                  <a:chExt cx="602597" cy="360500"/>
                </a:xfrm>
              </p:grpSpPr>
              <p:grpSp>
                <p:nvGrpSpPr>
                  <p:cNvPr id="746" name="Group 745" descr="monitor, desktop">
                    <a:extLst>
                      <a:ext uri="{FF2B5EF4-FFF2-40B4-BE49-F238E27FC236}">
                        <a16:creationId xmlns:a16="http://schemas.microsoft.com/office/drawing/2014/main" id="{9020FB22-BF02-4E58-87E1-8308C68B6786}"/>
                      </a:ext>
                    </a:extLst>
                  </p:cNvPr>
                  <p:cNvGrpSpPr/>
                  <p:nvPr/>
                </p:nvGrpSpPr>
                <p:grpSpPr>
                  <a:xfrm>
                    <a:off x="5700572" y="9251373"/>
                    <a:ext cx="442354" cy="360500"/>
                    <a:chOff x="4233864" y="1827214"/>
                    <a:chExt cx="403225" cy="328613"/>
                  </a:xfrm>
                </p:grpSpPr>
                <p:sp>
                  <p:nvSpPr>
                    <p:cNvPr id="753" name="Freeform 53">
                      <a:extLst>
                        <a:ext uri="{FF2B5EF4-FFF2-40B4-BE49-F238E27FC236}">
                          <a16:creationId xmlns:a16="http://schemas.microsoft.com/office/drawing/2014/main" id="{C79C5A1A-ADC5-48E7-BD34-054DDF803100}"/>
                        </a:ext>
                      </a:extLst>
                    </p:cNvPr>
                    <p:cNvSpPr>
                      <a:spLocks/>
                    </p:cNvSpPr>
                    <p:nvPr/>
                  </p:nvSpPr>
                  <p:spPr bwMode="auto">
                    <a:xfrm>
                      <a:off x="4233864" y="1827214"/>
                      <a:ext cx="403225" cy="246063"/>
                    </a:xfrm>
                    <a:custGeom>
                      <a:avLst/>
                      <a:gdLst>
                        <a:gd name="T0" fmla="*/ 0 w 240"/>
                        <a:gd name="T1" fmla="*/ 11 h 147"/>
                        <a:gd name="T2" fmla="*/ 0 w 240"/>
                        <a:gd name="T3" fmla="*/ 137 h 147"/>
                        <a:gd name="T4" fmla="*/ 11 w 240"/>
                        <a:gd name="T5" fmla="*/ 147 h 147"/>
                        <a:gd name="T6" fmla="*/ 230 w 240"/>
                        <a:gd name="T7" fmla="*/ 147 h 147"/>
                        <a:gd name="T8" fmla="*/ 240 w 240"/>
                        <a:gd name="T9" fmla="*/ 137 h 147"/>
                        <a:gd name="T10" fmla="*/ 240 w 240"/>
                        <a:gd name="T11" fmla="*/ 11 h 147"/>
                        <a:gd name="T12" fmla="*/ 230 w 240"/>
                        <a:gd name="T13" fmla="*/ 0 h 147"/>
                        <a:gd name="T14" fmla="*/ 11 w 240"/>
                        <a:gd name="T15" fmla="*/ 0 h 147"/>
                        <a:gd name="T16" fmla="*/ 0 w 240"/>
                        <a:gd name="T17"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147">
                          <a:moveTo>
                            <a:pt x="0" y="11"/>
                          </a:moveTo>
                          <a:cubicBezTo>
                            <a:pt x="0" y="137"/>
                            <a:pt x="0" y="137"/>
                            <a:pt x="0" y="137"/>
                          </a:cubicBezTo>
                          <a:cubicBezTo>
                            <a:pt x="0" y="142"/>
                            <a:pt x="5" y="147"/>
                            <a:pt x="11" y="147"/>
                          </a:cubicBezTo>
                          <a:cubicBezTo>
                            <a:pt x="230" y="147"/>
                            <a:pt x="230" y="147"/>
                            <a:pt x="230" y="147"/>
                          </a:cubicBezTo>
                          <a:cubicBezTo>
                            <a:pt x="236" y="147"/>
                            <a:pt x="240" y="142"/>
                            <a:pt x="240" y="137"/>
                          </a:cubicBezTo>
                          <a:cubicBezTo>
                            <a:pt x="240" y="11"/>
                            <a:pt x="240" y="11"/>
                            <a:pt x="240" y="11"/>
                          </a:cubicBezTo>
                          <a:cubicBezTo>
                            <a:pt x="240" y="5"/>
                            <a:pt x="236" y="0"/>
                            <a:pt x="230" y="0"/>
                          </a:cubicBezTo>
                          <a:cubicBezTo>
                            <a:pt x="11" y="0"/>
                            <a:pt x="11" y="0"/>
                            <a:pt x="11" y="0"/>
                          </a:cubicBezTo>
                          <a:cubicBezTo>
                            <a:pt x="5" y="0"/>
                            <a:pt x="0" y="5"/>
                            <a:pt x="0" y="11"/>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54" name="Freeform 54">
                      <a:extLst>
                        <a:ext uri="{FF2B5EF4-FFF2-40B4-BE49-F238E27FC236}">
                          <a16:creationId xmlns:a16="http://schemas.microsoft.com/office/drawing/2014/main" id="{81CCB8AD-6F9F-4B6F-91D9-087967B3D298}"/>
                        </a:ext>
                      </a:extLst>
                    </p:cNvPr>
                    <p:cNvSpPr>
                      <a:spLocks/>
                    </p:cNvSpPr>
                    <p:nvPr/>
                  </p:nvSpPr>
                  <p:spPr bwMode="auto">
                    <a:xfrm>
                      <a:off x="4233864" y="2011364"/>
                      <a:ext cx="403225" cy="144463"/>
                    </a:xfrm>
                    <a:custGeom>
                      <a:avLst/>
                      <a:gdLst>
                        <a:gd name="T0" fmla="*/ 0 w 240"/>
                        <a:gd name="T1" fmla="*/ 0 h 86"/>
                        <a:gd name="T2" fmla="*/ 0 w 240"/>
                        <a:gd name="T3" fmla="*/ 27 h 86"/>
                        <a:gd name="T4" fmla="*/ 11 w 240"/>
                        <a:gd name="T5" fmla="*/ 37 h 86"/>
                        <a:gd name="T6" fmla="*/ 115 w 240"/>
                        <a:gd name="T7" fmla="*/ 37 h 86"/>
                        <a:gd name="T8" fmla="*/ 115 w 240"/>
                        <a:gd name="T9" fmla="*/ 74 h 86"/>
                        <a:gd name="T10" fmla="*/ 59 w 240"/>
                        <a:gd name="T11" fmla="*/ 74 h 86"/>
                        <a:gd name="T12" fmla="*/ 59 w 240"/>
                        <a:gd name="T13" fmla="*/ 86 h 86"/>
                        <a:gd name="T14" fmla="*/ 182 w 240"/>
                        <a:gd name="T15" fmla="*/ 86 h 86"/>
                        <a:gd name="T16" fmla="*/ 182 w 240"/>
                        <a:gd name="T17" fmla="*/ 74 h 86"/>
                        <a:gd name="T18" fmla="*/ 126 w 240"/>
                        <a:gd name="T19" fmla="*/ 74 h 86"/>
                        <a:gd name="T20" fmla="*/ 126 w 240"/>
                        <a:gd name="T21" fmla="*/ 37 h 86"/>
                        <a:gd name="T22" fmla="*/ 230 w 240"/>
                        <a:gd name="T23" fmla="*/ 37 h 86"/>
                        <a:gd name="T24" fmla="*/ 240 w 240"/>
                        <a:gd name="T25" fmla="*/ 27 h 86"/>
                        <a:gd name="T26" fmla="*/ 240 w 240"/>
                        <a:gd name="T27" fmla="*/ 0 h 86"/>
                        <a:gd name="T28" fmla="*/ 0 w 240"/>
                        <a:gd name="T29"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86">
                          <a:moveTo>
                            <a:pt x="0" y="0"/>
                          </a:moveTo>
                          <a:cubicBezTo>
                            <a:pt x="0" y="27"/>
                            <a:pt x="0" y="27"/>
                            <a:pt x="0" y="27"/>
                          </a:cubicBezTo>
                          <a:cubicBezTo>
                            <a:pt x="0" y="32"/>
                            <a:pt x="5" y="37"/>
                            <a:pt x="11" y="37"/>
                          </a:cubicBezTo>
                          <a:cubicBezTo>
                            <a:pt x="115" y="37"/>
                            <a:pt x="115" y="37"/>
                            <a:pt x="115" y="37"/>
                          </a:cubicBezTo>
                          <a:cubicBezTo>
                            <a:pt x="115" y="74"/>
                            <a:pt x="115" y="74"/>
                            <a:pt x="115" y="74"/>
                          </a:cubicBezTo>
                          <a:cubicBezTo>
                            <a:pt x="59" y="74"/>
                            <a:pt x="59" y="74"/>
                            <a:pt x="59" y="74"/>
                          </a:cubicBezTo>
                          <a:cubicBezTo>
                            <a:pt x="59" y="86"/>
                            <a:pt x="59" y="86"/>
                            <a:pt x="59" y="86"/>
                          </a:cubicBezTo>
                          <a:cubicBezTo>
                            <a:pt x="182" y="86"/>
                            <a:pt x="182" y="86"/>
                            <a:pt x="182" y="86"/>
                          </a:cubicBezTo>
                          <a:cubicBezTo>
                            <a:pt x="182" y="74"/>
                            <a:pt x="182" y="74"/>
                            <a:pt x="182" y="74"/>
                          </a:cubicBezTo>
                          <a:cubicBezTo>
                            <a:pt x="126" y="74"/>
                            <a:pt x="126" y="74"/>
                            <a:pt x="126" y="74"/>
                          </a:cubicBezTo>
                          <a:cubicBezTo>
                            <a:pt x="126" y="37"/>
                            <a:pt x="126" y="37"/>
                            <a:pt x="126" y="37"/>
                          </a:cubicBezTo>
                          <a:cubicBezTo>
                            <a:pt x="230" y="37"/>
                            <a:pt x="230" y="37"/>
                            <a:pt x="230" y="37"/>
                          </a:cubicBezTo>
                          <a:cubicBezTo>
                            <a:pt x="236" y="37"/>
                            <a:pt x="240" y="32"/>
                            <a:pt x="240" y="27"/>
                          </a:cubicBezTo>
                          <a:cubicBezTo>
                            <a:pt x="240" y="0"/>
                            <a:pt x="240" y="0"/>
                            <a:pt x="240" y="0"/>
                          </a:cubicBezTo>
                          <a:lnTo>
                            <a:pt x="0"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55" name="Freeform 173">
                      <a:extLst>
                        <a:ext uri="{FF2B5EF4-FFF2-40B4-BE49-F238E27FC236}">
                          <a16:creationId xmlns:a16="http://schemas.microsoft.com/office/drawing/2014/main" id="{B9B371C8-08D3-406C-A700-1951EF019314}"/>
                        </a:ext>
                      </a:extLst>
                    </p:cNvPr>
                    <p:cNvSpPr>
                      <a:spLocks/>
                    </p:cNvSpPr>
                    <p:nvPr/>
                  </p:nvSpPr>
                  <p:spPr bwMode="auto">
                    <a:xfrm>
                      <a:off x="4233864" y="1827214"/>
                      <a:ext cx="228600" cy="184150"/>
                    </a:xfrm>
                    <a:custGeom>
                      <a:avLst/>
                      <a:gdLst>
                        <a:gd name="T0" fmla="*/ 0 w 136"/>
                        <a:gd name="T1" fmla="*/ 110 h 110"/>
                        <a:gd name="T2" fmla="*/ 27 w 136"/>
                        <a:gd name="T3" fmla="*/ 110 h 110"/>
                        <a:gd name="T4" fmla="*/ 136 w 136"/>
                        <a:gd name="T5" fmla="*/ 0 h 110"/>
                        <a:gd name="T6" fmla="*/ 10 w 136"/>
                        <a:gd name="T7" fmla="*/ 0 h 110"/>
                        <a:gd name="T8" fmla="*/ 0 w 136"/>
                        <a:gd name="T9" fmla="*/ 10 h 110"/>
                        <a:gd name="T10" fmla="*/ 0 w 136"/>
                        <a:gd name="T11" fmla="*/ 110 h 110"/>
                      </a:gdLst>
                      <a:ahLst/>
                      <a:cxnLst>
                        <a:cxn ang="0">
                          <a:pos x="T0" y="T1"/>
                        </a:cxn>
                        <a:cxn ang="0">
                          <a:pos x="T2" y="T3"/>
                        </a:cxn>
                        <a:cxn ang="0">
                          <a:pos x="T4" y="T5"/>
                        </a:cxn>
                        <a:cxn ang="0">
                          <a:pos x="T6" y="T7"/>
                        </a:cxn>
                        <a:cxn ang="0">
                          <a:pos x="T8" y="T9"/>
                        </a:cxn>
                        <a:cxn ang="0">
                          <a:pos x="T10" y="T11"/>
                        </a:cxn>
                      </a:cxnLst>
                      <a:rect l="0" t="0" r="r" b="b"/>
                      <a:pathLst>
                        <a:path w="136" h="110">
                          <a:moveTo>
                            <a:pt x="0" y="110"/>
                          </a:moveTo>
                          <a:cubicBezTo>
                            <a:pt x="27" y="110"/>
                            <a:pt x="27" y="110"/>
                            <a:pt x="27" y="110"/>
                          </a:cubicBezTo>
                          <a:cubicBezTo>
                            <a:pt x="136" y="0"/>
                            <a:pt x="136" y="0"/>
                            <a:pt x="136" y="0"/>
                          </a:cubicBezTo>
                          <a:cubicBezTo>
                            <a:pt x="10" y="0"/>
                            <a:pt x="10" y="0"/>
                            <a:pt x="10" y="0"/>
                          </a:cubicBezTo>
                          <a:cubicBezTo>
                            <a:pt x="5" y="0"/>
                            <a:pt x="0" y="5"/>
                            <a:pt x="0" y="10"/>
                          </a:cubicBezTo>
                          <a:lnTo>
                            <a:pt x="0" y="11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sp>
                <p:nvSpPr>
                  <p:cNvPr id="748" name="Freeform: Shape 747">
                    <a:extLst>
                      <a:ext uri="{FF2B5EF4-FFF2-40B4-BE49-F238E27FC236}">
                        <a16:creationId xmlns:a16="http://schemas.microsoft.com/office/drawing/2014/main" id="{D841CA9C-E4B3-4378-850F-9AF5EFD88B47}"/>
                      </a:ext>
                    </a:extLst>
                  </p:cNvPr>
                  <p:cNvSpPr/>
                  <p:nvPr/>
                </p:nvSpPr>
                <p:spPr bwMode="auto">
                  <a:xfrm>
                    <a:off x="6141244" y="9393989"/>
                    <a:ext cx="161925" cy="0"/>
                  </a:xfrm>
                  <a:custGeom>
                    <a:avLst/>
                    <a:gdLst>
                      <a:gd name="connsiteX0" fmla="*/ 0 w 161925"/>
                      <a:gd name="connsiteY0" fmla="*/ 0 h 0"/>
                      <a:gd name="connsiteX1" fmla="*/ 161925 w 161925"/>
                      <a:gd name="connsiteY1" fmla="*/ 0 h 0"/>
                    </a:gdLst>
                    <a:ahLst/>
                    <a:cxnLst>
                      <a:cxn ang="0">
                        <a:pos x="connsiteX0" y="connsiteY0"/>
                      </a:cxn>
                      <a:cxn ang="0">
                        <a:pos x="connsiteX1" y="connsiteY1"/>
                      </a:cxn>
                    </a:cxnLst>
                    <a:rect l="l" t="t" r="r" b="b"/>
                    <a:pathLst>
                      <a:path w="161925">
                        <a:moveTo>
                          <a:pt x="0" y="0"/>
                        </a:moveTo>
                        <a:lnTo>
                          <a:pt x="161925" y="0"/>
                        </a:lnTo>
                      </a:path>
                    </a:pathLst>
                  </a:cu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grpSp>
            <p:nvGrpSpPr>
              <p:cNvPr id="756" name="Group 755" descr="laptop">
                <a:extLst>
                  <a:ext uri="{FF2B5EF4-FFF2-40B4-BE49-F238E27FC236}">
                    <a16:creationId xmlns:a16="http://schemas.microsoft.com/office/drawing/2014/main" id="{1EF4F9A9-27C6-41F2-84D4-F2334EFDC445}"/>
                  </a:ext>
                </a:extLst>
              </p:cNvPr>
              <p:cNvGrpSpPr/>
              <p:nvPr/>
            </p:nvGrpSpPr>
            <p:grpSpPr>
              <a:xfrm>
                <a:off x="5139661" y="8873156"/>
                <a:ext cx="285972" cy="208840"/>
                <a:chOff x="5884864" y="1174751"/>
                <a:chExt cx="382588" cy="279400"/>
              </a:xfrm>
            </p:grpSpPr>
            <p:sp>
              <p:nvSpPr>
                <p:cNvPr id="757" name="Freeform 51">
                  <a:extLst>
                    <a:ext uri="{FF2B5EF4-FFF2-40B4-BE49-F238E27FC236}">
                      <a16:creationId xmlns:a16="http://schemas.microsoft.com/office/drawing/2014/main" id="{3EA563AF-3186-4EF3-9A7E-71A62B985704}"/>
                    </a:ext>
                  </a:extLst>
                </p:cNvPr>
                <p:cNvSpPr>
                  <a:spLocks/>
                </p:cNvSpPr>
                <p:nvPr/>
              </p:nvSpPr>
              <p:spPr bwMode="auto">
                <a:xfrm>
                  <a:off x="5884864" y="1260476"/>
                  <a:ext cx="382588" cy="193675"/>
                </a:xfrm>
                <a:custGeom>
                  <a:avLst/>
                  <a:gdLst>
                    <a:gd name="T0" fmla="*/ 203 w 241"/>
                    <a:gd name="T1" fmla="*/ 61 h 122"/>
                    <a:gd name="T2" fmla="*/ 120 w 241"/>
                    <a:gd name="T3" fmla="*/ 0 h 122"/>
                    <a:gd name="T4" fmla="*/ 39 w 241"/>
                    <a:gd name="T5" fmla="*/ 61 h 122"/>
                    <a:gd name="T6" fmla="*/ 38 w 241"/>
                    <a:gd name="T7" fmla="*/ 61 h 122"/>
                    <a:gd name="T8" fmla="*/ 0 w 241"/>
                    <a:gd name="T9" fmla="*/ 122 h 122"/>
                    <a:gd name="T10" fmla="*/ 241 w 241"/>
                    <a:gd name="T11" fmla="*/ 122 h 122"/>
                    <a:gd name="T12" fmla="*/ 203 w 241"/>
                    <a:gd name="T13" fmla="*/ 61 h 122"/>
                  </a:gdLst>
                  <a:ahLst/>
                  <a:cxnLst>
                    <a:cxn ang="0">
                      <a:pos x="T0" y="T1"/>
                    </a:cxn>
                    <a:cxn ang="0">
                      <a:pos x="T2" y="T3"/>
                    </a:cxn>
                    <a:cxn ang="0">
                      <a:pos x="T4" y="T5"/>
                    </a:cxn>
                    <a:cxn ang="0">
                      <a:pos x="T6" y="T7"/>
                    </a:cxn>
                    <a:cxn ang="0">
                      <a:pos x="T8" y="T9"/>
                    </a:cxn>
                    <a:cxn ang="0">
                      <a:pos x="T10" y="T11"/>
                    </a:cxn>
                    <a:cxn ang="0">
                      <a:pos x="T12" y="T13"/>
                    </a:cxn>
                  </a:cxnLst>
                  <a:rect l="0" t="0" r="r" b="b"/>
                  <a:pathLst>
                    <a:path w="241" h="122">
                      <a:moveTo>
                        <a:pt x="203" y="61"/>
                      </a:moveTo>
                      <a:lnTo>
                        <a:pt x="120" y="0"/>
                      </a:lnTo>
                      <a:lnTo>
                        <a:pt x="39" y="61"/>
                      </a:lnTo>
                      <a:lnTo>
                        <a:pt x="38" y="61"/>
                      </a:lnTo>
                      <a:lnTo>
                        <a:pt x="0" y="122"/>
                      </a:lnTo>
                      <a:lnTo>
                        <a:pt x="241" y="122"/>
                      </a:lnTo>
                      <a:lnTo>
                        <a:pt x="203" y="61"/>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58" name="Freeform 52">
                  <a:extLst>
                    <a:ext uri="{FF2B5EF4-FFF2-40B4-BE49-F238E27FC236}">
                      <a16:creationId xmlns:a16="http://schemas.microsoft.com/office/drawing/2014/main" id="{0707AA9A-D95F-4594-8393-951EEC353E7C}"/>
                    </a:ext>
                  </a:extLst>
                </p:cNvPr>
                <p:cNvSpPr>
                  <a:spLocks/>
                </p:cNvSpPr>
                <p:nvPr/>
              </p:nvSpPr>
              <p:spPr bwMode="auto">
                <a:xfrm>
                  <a:off x="5946776" y="1174751"/>
                  <a:ext cx="261938" cy="182563"/>
                </a:xfrm>
                <a:custGeom>
                  <a:avLst/>
                  <a:gdLst>
                    <a:gd name="T0" fmla="*/ 149 w 156"/>
                    <a:gd name="T1" fmla="*/ 0 h 109"/>
                    <a:gd name="T2" fmla="*/ 6 w 156"/>
                    <a:gd name="T3" fmla="*/ 0 h 109"/>
                    <a:gd name="T4" fmla="*/ 0 w 156"/>
                    <a:gd name="T5" fmla="*/ 6 h 109"/>
                    <a:gd name="T6" fmla="*/ 0 w 156"/>
                    <a:gd name="T7" fmla="*/ 109 h 109"/>
                    <a:gd name="T8" fmla="*/ 0 w 156"/>
                    <a:gd name="T9" fmla="*/ 108 h 109"/>
                    <a:gd name="T10" fmla="*/ 0 w 156"/>
                    <a:gd name="T11" fmla="*/ 109 h 109"/>
                    <a:gd name="T12" fmla="*/ 156 w 156"/>
                    <a:gd name="T13" fmla="*/ 109 h 109"/>
                    <a:gd name="T14" fmla="*/ 156 w 156"/>
                    <a:gd name="T15" fmla="*/ 6 h 109"/>
                    <a:gd name="T16" fmla="*/ 149 w 156"/>
                    <a:gd name="T1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9">
                      <a:moveTo>
                        <a:pt x="149" y="0"/>
                      </a:moveTo>
                      <a:cubicBezTo>
                        <a:pt x="6" y="0"/>
                        <a:pt x="6" y="0"/>
                        <a:pt x="6" y="0"/>
                      </a:cubicBezTo>
                      <a:cubicBezTo>
                        <a:pt x="3" y="0"/>
                        <a:pt x="0" y="3"/>
                        <a:pt x="0" y="6"/>
                      </a:cubicBezTo>
                      <a:cubicBezTo>
                        <a:pt x="0" y="109"/>
                        <a:pt x="0" y="109"/>
                        <a:pt x="0" y="109"/>
                      </a:cubicBezTo>
                      <a:cubicBezTo>
                        <a:pt x="0" y="108"/>
                        <a:pt x="0" y="108"/>
                        <a:pt x="0" y="108"/>
                      </a:cubicBezTo>
                      <a:cubicBezTo>
                        <a:pt x="0" y="109"/>
                        <a:pt x="0" y="109"/>
                        <a:pt x="0" y="109"/>
                      </a:cubicBezTo>
                      <a:cubicBezTo>
                        <a:pt x="156" y="109"/>
                        <a:pt x="156" y="109"/>
                        <a:pt x="156" y="109"/>
                      </a:cubicBezTo>
                      <a:cubicBezTo>
                        <a:pt x="156" y="6"/>
                        <a:pt x="156" y="6"/>
                        <a:pt x="156" y="6"/>
                      </a:cubicBezTo>
                      <a:cubicBezTo>
                        <a:pt x="156" y="3"/>
                        <a:pt x="153" y="0"/>
                        <a:pt x="14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59" name="Freeform 174">
                  <a:extLst>
                    <a:ext uri="{FF2B5EF4-FFF2-40B4-BE49-F238E27FC236}">
                      <a16:creationId xmlns:a16="http://schemas.microsoft.com/office/drawing/2014/main" id="{69A8F2FC-B533-46A2-97D9-ECD5017E2FDF}"/>
                    </a:ext>
                  </a:extLst>
                </p:cNvPr>
                <p:cNvSpPr>
                  <a:spLocks/>
                </p:cNvSpPr>
                <p:nvPr/>
              </p:nvSpPr>
              <p:spPr bwMode="auto">
                <a:xfrm>
                  <a:off x="5946776" y="1174751"/>
                  <a:ext cx="222250" cy="182563"/>
                </a:xfrm>
                <a:custGeom>
                  <a:avLst/>
                  <a:gdLst>
                    <a:gd name="T0" fmla="*/ 0 w 132"/>
                    <a:gd name="T1" fmla="*/ 109 h 109"/>
                    <a:gd name="T2" fmla="*/ 23 w 132"/>
                    <a:gd name="T3" fmla="*/ 109 h 109"/>
                    <a:gd name="T4" fmla="*/ 132 w 132"/>
                    <a:gd name="T5" fmla="*/ 0 h 109"/>
                    <a:gd name="T6" fmla="*/ 6 w 132"/>
                    <a:gd name="T7" fmla="*/ 0 h 109"/>
                    <a:gd name="T8" fmla="*/ 0 w 132"/>
                    <a:gd name="T9" fmla="*/ 6 h 109"/>
                    <a:gd name="T10" fmla="*/ 0 w 132"/>
                    <a:gd name="T11" fmla="*/ 109 h 109"/>
                  </a:gdLst>
                  <a:ahLst/>
                  <a:cxnLst>
                    <a:cxn ang="0">
                      <a:pos x="T0" y="T1"/>
                    </a:cxn>
                    <a:cxn ang="0">
                      <a:pos x="T2" y="T3"/>
                    </a:cxn>
                    <a:cxn ang="0">
                      <a:pos x="T4" y="T5"/>
                    </a:cxn>
                    <a:cxn ang="0">
                      <a:pos x="T6" y="T7"/>
                    </a:cxn>
                    <a:cxn ang="0">
                      <a:pos x="T8" y="T9"/>
                    </a:cxn>
                    <a:cxn ang="0">
                      <a:pos x="T10" y="T11"/>
                    </a:cxn>
                  </a:cxnLst>
                  <a:rect l="0" t="0" r="r" b="b"/>
                  <a:pathLst>
                    <a:path w="132" h="109">
                      <a:moveTo>
                        <a:pt x="0" y="109"/>
                      </a:moveTo>
                      <a:cubicBezTo>
                        <a:pt x="23" y="109"/>
                        <a:pt x="23" y="109"/>
                        <a:pt x="23" y="109"/>
                      </a:cubicBezTo>
                      <a:cubicBezTo>
                        <a:pt x="132" y="0"/>
                        <a:pt x="132" y="0"/>
                        <a:pt x="132" y="0"/>
                      </a:cubicBezTo>
                      <a:cubicBezTo>
                        <a:pt x="6" y="0"/>
                        <a:pt x="6" y="0"/>
                        <a:pt x="6" y="0"/>
                      </a:cubicBezTo>
                      <a:cubicBezTo>
                        <a:pt x="2" y="0"/>
                        <a:pt x="0" y="3"/>
                        <a:pt x="0" y="6"/>
                      </a:cubicBezTo>
                      <a:lnTo>
                        <a:pt x="0" y="10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60" name="Group 759" descr="tablet">
                <a:extLst>
                  <a:ext uri="{FF2B5EF4-FFF2-40B4-BE49-F238E27FC236}">
                    <a16:creationId xmlns:a16="http://schemas.microsoft.com/office/drawing/2014/main" id="{773F792C-522F-4CF5-AD21-07AA0D87ED29}"/>
                  </a:ext>
                </a:extLst>
              </p:cNvPr>
              <p:cNvGrpSpPr/>
              <p:nvPr/>
            </p:nvGrpSpPr>
            <p:grpSpPr>
              <a:xfrm>
                <a:off x="5137377" y="8348155"/>
                <a:ext cx="290540" cy="214618"/>
                <a:chOff x="5056189" y="1363664"/>
                <a:chExt cx="315913" cy="233363"/>
              </a:xfrm>
            </p:grpSpPr>
            <p:sp>
              <p:nvSpPr>
                <p:cNvPr id="761" name="Freeform 44">
                  <a:extLst>
                    <a:ext uri="{FF2B5EF4-FFF2-40B4-BE49-F238E27FC236}">
                      <a16:creationId xmlns:a16="http://schemas.microsoft.com/office/drawing/2014/main" id="{232CDA30-733B-454B-AAF8-5CEEB0C89007}"/>
                    </a:ext>
                  </a:extLst>
                </p:cNvPr>
                <p:cNvSpPr>
                  <a:spLocks/>
                </p:cNvSpPr>
                <p:nvPr/>
              </p:nvSpPr>
              <p:spPr bwMode="auto">
                <a:xfrm>
                  <a:off x="5056189" y="1379539"/>
                  <a:ext cx="315913" cy="217488"/>
                </a:xfrm>
                <a:custGeom>
                  <a:avLst/>
                  <a:gdLst>
                    <a:gd name="T0" fmla="*/ 188 w 188"/>
                    <a:gd name="T1" fmla="*/ 119 h 129"/>
                    <a:gd name="T2" fmla="*/ 179 w 188"/>
                    <a:gd name="T3" fmla="*/ 129 h 129"/>
                    <a:gd name="T4" fmla="*/ 9 w 188"/>
                    <a:gd name="T5" fmla="*/ 129 h 129"/>
                    <a:gd name="T6" fmla="*/ 0 w 188"/>
                    <a:gd name="T7" fmla="*/ 119 h 129"/>
                    <a:gd name="T8" fmla="*/ 0 w 188"/>
                    <a:gd name="T9" fmla="*/ 82 h 129"/>
                    <a:gd name="T10" fmla="*/ 9 w 188"/>
                    <a:gd name="T11" fmla="*/ 72 h 129"/>
                    <a:gd name="T12" fmla="*/ 179 w 188"/>
                    <a:gd name="T13" fmla="*/ 72 h 129"/>
                    <a:gd name="T14" fmla="*/ 188 w 188"/>
                    <a:gd name="T15" fmla="*/ 82 h 129"/>
                    <a:gd name="T16" fmla="*/ 188 w 188"/>
                    <a:gd name="T17"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29">
                      <a:moveTo>
                        <a:pt x="188" y="119"/>
                      </a:moveTo>
                      <a:cubicBezTo>
                        <a:pt x="188" y="125"/>
                        <a:pt x="184" y="129"/>
                        <a:pt x="179" y="129"/>
                      </a:cubicBezTo>
                      <a:cubicBezTo>
                        <a:pt x="9" y="129"/>
                        <a:pt x="9" y="129"/>
                        <a:pt x="9" y="129"/>
                      </a:cubicBezTo>
                      <a:cubicBezTo>
                        <a:pt x="4" y="129"/>
                        <a:pt x="0" y="125"/>
                        <a:pt x="0" y="119"/>
                      </a:cubicBezTo>
                      <a:cubicBezTo>
                        <a:pt x="0" y="0"/>
                        <a:pt x="0" y="82"/>
                        <a:pt x="0" y="82"/>
                      </a:cubicBezTo>
                      <a:cubicBezTo>
                        <a:pt x="0" y="76"/>
                        <a:pt x="4" y="72"/>
                        <a:pt x="9" y="72"/>
                      </a:cubicBezTo>
                      <a:cubicBezTo>
                        <a:pt x="179" y="72"/>
                        <a:pt x="179" y="72"/>
                        <a:pt x="179" y="72"/>
                      </a:cubicBezTo>
                      <a:cubicBezTo>
                        <a:pt x="184" y="72"/>
                        <a:pt x="188" y="76"/>
                        <a:pt x="188" y="82"/>
                      </a:cubicBezTo>
                      <a:lnTo>
                        <a:pt x="188" y="11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2" name="Freeform 45">
                  <a:extLst>
                    <a:ext uri="{FF2B5EF4-FFF2-40B4-BE49-F238E27FC236}">
                      <a16:creationId xmlns:a16="http://schemas.microsoft.com/office/drawing/2014/main" id="{22F237DF-B2C0-41C7-8623-10CDE05FEEF7}"/>
                    </a:ext>
                  </a:extLst>
                </p:cNvPr>
                <p:cNvSpPr>
                  <a:spLocks/>
                </p:cNvSpPr>
                <p:nvPr/>
              </p:nvSpPr>
              <p:spPr bwMode="auto">
                <a:xfrm>
                  <a:off x="5060951" y="1365251"/>
                  <a:ext cx="215900" cy="157163"/>
                </a:xfrm>
                <a:custGeom>
                  <a:avLst/>
                  <a:gdLst>
                    <a:gd name="T0" fmla="*/ 129 w 129"/>
                    <a:gd name="T1" fmla="*/ 0 h 94"/>
                    <a:gd name="T2" fmla="*/ 19 w 129"/>
                    <a:gd name="T3" fmla="*/ 0 h 94"/>
                    <a:gd name="T4" fmla="*/ 0 w 129"/>
                    <a:gd name="T5" fmla="*/ 19 h 94"/>
                    <a:gd name="T6" fmla="*/ 0 w 129"/>
                    <a:gd name="T7" fmla="*/ 94 h 94"/>
                    <a:gd name="T8" fmla="*/ 129 w 129"/>
                    <a:gd name="T9" fmla="*/ 94 h 94"/>
                    <a:gd name="T10" fmla="*/ 129 w 129"/>
                    <a:gd name="T11" fmla="*/ 0 h 94"/>
                  </a:gdLst>
                  <a:ahLst/>
                  <a:cxnLst>
                    <a:cxn ang="0">
                      <a:pos x="T0" y="T1"/>
                    </a:cxn>
                    <a:cxn ang="0">
                      <a:pos x="T2" y="T3"/>
                    </a:cxn>
                    <a:cxn ang="0">
                      <a:pos x="T4" y="T5"/>
                    </a:cxn>
                    <a:cxn ang="0">
                      <a:pos x="T6" y="T7"/>
                    </a:cxn>
                    <a:cxn ang="0">
                      <a:pos x="T8" y="T9"/>
                    </a:cxn>
                    <a:cxn ang="0">
                      <a:pos x="T10" y="T11"/>
                    </a:cxn>
                  </a:cxnLst>
                  <a:rect l="0" t="0" r="r" b="b"/>
                  <a:pathLst>
                    <a:path w="129" h="94">
                      <a:moveTo>
                        <a:pt x="129" y="0"/>
                      </a:moveTo>
                      <a:cubicBezTo>
                        <a:pt x="19" y="0"/>
                        <a:pt x="19" y="0"/>
                        <a:pt x="19" y="0"/>
                      </a:cubicBezTo>
                      <a:cubicBezTo>
                        <a:pt x="9" y="0"/>
                        <a:pt x="0" y="9"/>
                        <a:pt x="0" y="19"/>
                      </a:cubicBezTo>
                      <a:cubicBezTo>
                        <a:pt x="0" y="94"/>
                        <a:pt x="0" y="94"/>
                        <a:pt x="0" y="94"/>
                      </a:cubicBezTo>
                      <a:cubicBezTo>
                        <a:pt x="129" y="94"/>
                        <a:pt x="129" y="94"/>
                        <a:pt x="129" y="94"/>
                      </a:cubicBez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3" name="Freeform 46">
                  <a:extLst>
                    <a:ext uri="{FF2B5EF4-FFF2-40B4-BE49-F238E27FC236}">
                      <a16:creationId xmlns:a16="http://schemas.microsoft.com/office/drawing/2014/main" id="{F794F965-89CE-4152-8542-5393B2EA7203}"/>
                    </a:ext>
                  </a:extLst>
                </p:cNvPr>
                <p:cNvSpPr>
                  <a:spLocks/>
                </p:cNvSpPr>
                <p:nvPr/>
              </p:nvSpPr>
              <p:spPr bwMode="auto">
                <a:xfrm>
                  <a:off x="5056189" y="1363664"/>
                  <a:ext cx="315913" cy="158750"/>
                </a:xfrm>
                <a:custGeom>
                  <a:avLst/>
                  <a:gdLst>
                    <a:gd name="T0" fmla="*/ 179 w 188"/>
                    <a:gd name="T1" fmla="*/ 0 h 95"/>
                    <a:gd name="T2" fmla="*/ 10 w 188"/>
                    <a:gd name="T3" fmla="*/ 0 h 95"/>
                    <a:gd name="T4" fmla="*/ 0 w 188"/>
                    <a:gd name="T5" fmla="*/ 10 h 95"/>
                    <a:gd name="T6" fmla="*/ 0 w 188"/>
                    <a:gd name="T7" fmla="*/ 95 h 95"/>
                    <a:gd name="T8" fmla="*/ 188 w 188"/>
                    <a:gd name="T9" fmla="*/ 95 h 95"/>
                    <a:gd name="T10" fmla="*/ 188 w 188"/>
                    <a:gd name="T11" fmla="*/ 10 h 95"/>
                    <a:gd name="T12" fmla="*/ 179 w 188"/>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88" h="95">
                      <a:moveTo>
                        <a:pt x="179" y="0"/>
                      </a:moveTo>
                      <a:cubicBezTo>
                        <a:pt x="10" y="0"/>
                        <a:pt x="10" y="0"/>
                        <a:pt x="10" y="0"/>
                      </a:cubicBezTo>
                      <a:cubicBezTo>
                        <a:pt x="4" y="0"/>
                        <a:pt x="0" y="5"/>
                        <a:pt x="0" y="10"/>
                      </a:cubicBezTo>
                      <a:cubicBezTo>
                        <a:pt x="0" y="95"/>
                        <a:pt x="0" y="95"/>
                        <a:pt x="0" y="95"/>
                      </a:cubicBezTo>
                      <a:cubicBezTo>
                        <a:pt x="188" y="95"/>
                        <a:pt x="188" y="95"/>
                        <a:pt x="188" y="95"/>
                      </a:cubicBezTo>
                      <a:cubicBezTo>
                        <a:pt x="188" y="10"/>
                        <a:pt x="188" y="10"/>
                        <a:pt x="188" y="10"/>
                      </a:cubicBezTo>
                      <a:cubicBezTo>
                        <a:pt x="188" y="5"/>
                        <a:pt x="184" y="0"/>
                        <a:pt x="17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4" name="Rectangle 763">
                  <a:extLst>
                    <a:ext uri="{FF2B5EF4-FFF2-40B4-BE49-F238E27FC236}">
                      <a16:creationId xmlns:a16="http://schemas.microsoft.com/office/drawing/2014/main" id="{DE69B716-AA6E-4AD2-A054-DAFDA3B10790}"/>
                    </a:ext>
                  </a:extLst>
                </p:cNvPr>
                <p:cNvSpPr>
                  <a:spLocks noChangeArrowheads="1"/>
                </p:cNvSpPr>
                <p:nvPr/>
              </p:nvSpPr>
              <p:spPr bwMode="auto">
                <a:xfrm>
                  <a:off x="5194301" y="1544639"/>
                  <a:ext cx="42863" cy="20638"/>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5" name="Freeform 172">
                  <a:extLst>
                    <a:ext uri="{FF2B5EF4-FFF2-40B4-BE49-F238E27FC236}">
                      <a16:creationId xmlns:a16="http://schemas.microsoft.com/office/drawing/2014/main" id="{E5940E0B-C7D4-4E91-B6F9-58DF575FBDB4}"/>
                    </a:ext>
                  </a:extLst>
                </p:cNvPr>
                <p:cNvSpPr>
                  <a:spLocks/>
                </p:cNvSpPr>
                <p:nvPr/>
              </p:nvSpPr>
              <p:spPr bwMode="auto">
                <a:xfrm>
                  <a:off x="5056189" y="1363664"/>
                  <a:ext cx="196850" cy="158750"/>
                </a:xfrm>
                <a:custGeom>
                  <a:avLst/>
                  <a:gdLst>
                    <a:gd name="T0" fmla="*/ 22 w 117"/>
                    <a:gd name="T1" fmla="*/ 95 h 95"/>
                    <a:gd name="T2" fmla="*/ 117 w 117"/>
                    <a:gd name="T3" fmla="*/ 0 h 95"/>
                    <a:gd name="T4" fmla="*/ 9 w 117"/>
                    <a:gd name="T5" fmla="*/ 0 h 95"/>
                    <a:gd name="T6" fmla="*/ 0 w 117"/>
                    <a:gd name="T7" fmla="*/ 10 h 95"/>
                    <a:gd name="T8" fmla="*/ 0 w 117"/>
                    <a:gd name="T9" fmla="*/ 95 h 95"/>
                    <a:gd name="T10" fmla="*/ 22 w 117"/>
                    <a:gd name="T11" fmla="*/ 95 h 95"/>
                  </a:gdLst>
                  <a:ahLst/>
                  <a:cxnLst>
                    <a:cxn ang="0">
                      <a:pos x="T0" y="T1"/>
                    </a:cxn>
                    <a:cxn ang="0">
                      <a:pos x="T2" y="T3"/>
                    </a:cxn>
                    <a:cxn ang="0">
                      <a:pos x="T4" y="T5"/>
                    </a:cxn>
                    <a:cxn ang="0">
                      <a:pos x="T6" y="T7"/>
                    </a:cxn>
                    <a:cxn ang="0">
                      <a:pos x="T8" y="T9"/>
                    </a:cxn>
                    <a:cxn ang="0">
                      <a:pos x="T10" y="T11"/>
                    </a:cxn>
                  </a:cxnLst>
                  <a:rect l="0" t="0" r="r" b="b"/>
                  <a:pathLst>
                    <a:path w="117" h="95">
                      <a:moveTo>
                        <a:pt x="22" y="95"/>
                      </a:moveTo>
                      <a:cubicBezTo>
                        <a:pt x="117" y="0"/>
                        <a:pt x="117" y="0"/>
                        <a:pt x="117" y="0"/>
                      </a:cubicBezTo>
                      <a:cubicBezTo>
                        <a:pt x="9" y="0"/>
                        <a:pt x="9" y="0"/>
                        <a:pt x="9" y="0"/>
                      </a:cubicBezTo>
                      <a:cubicBezTo>
                        <a:pt x="4" y="0"/>
                        <a:pt x="0" y="5"/>
                        <a:pt x="0" y="10"/>
                      </a:cubicBezTo>
                      <a:cubicBezTo>
                        <a:pt x="0" y="95"/>
                        <a:pt x="0" y="95"/>
                        <a:pt x="0" y="95"/>
                      </a:cubicBezTo>
                      <a:lnTo>
                        <a:pt x="22" y="95"/>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66" name="Group 765" descr="phone">
                <a:extLst>
                  <a:ext uri="{FF2B5EF4-FFF2-40B4-BE49-F238E27FC236}">
                    <a16:creationId xmlns:a16="http://schemas.microsoft.com/office/drawing/2014/main" id="{990C20CB-043A-443F-AFB4-16A57394E2E8}"/>
                  </a:ext>
                </a:extLst>
              </p:cNvPr>
              <p:cNvGrpSpPr/>
              <p:nvPr/>
            </p:nvGrpSpPr>
            <p:grpSpPr>
              <a:xfrm>
                <a:off x="5200887" y="7810121"/>
                <a:ext cx="163520" cy="277400"/>
                <a:chOff x="7648576" y="1841501"/>
                <a:chExt cx="177800" cy="301625"/>
              </a:xfrm>
            </p:grpSpPr>
            <p:sp>
              <p:nvSpPr>
                <p:cNvPr id="767" name="Freeform 48">
                  <a:extLst>
                    <a:ext uri="{FF2B5EF4-FFF2-40B4-BE49-F238E27FC236}">
                      <a16:creationId xmlns:a16="http://schemas.microsoft.com/office/drawing/2014/main" id="{F2FD58EC-0445-4867-A9B5-8F72E9C57E4B}"/>
                    </a:ext>
                  </a:extLst>
                </p:cNvPr>
                <p:cNvSpPr>
                  <a:spLocks/>
                </p:cNvSpPr>
                <p:nvPr/>
              </p:nvSpPr>
              <p:spPr bwMode="auto">
                <a:xfrm>
                  <a:off x="7648576" y="2051051"/>
                  <a:ext cx="177800" cy="92075"/>
                </a:xfrm>
                <a:custGeom>
                  <a:avLst/>
                  <a:gdLst>
                    <a:gd name="T0" fmla="*/ 53 w 106"/>
                    <a:gd name="T1" fmla="*/ 0 h 54"/>
                    <a:gd name="T2" fmla="*/ 0 w 106"/>
                    <a:gd name="T3" fmla="*/ 16 h 54"/>
                    <a:gd name="T4" fmla="*/ 0 w 106"/>
                    <a:gd name="T5" fmla="*/ 44 h 54"/>
                    <a:gd name="T6" fmla="*/ 9 w 106"/>
                    <a:gd name="T7" fmla="*/ 54 h 54"/>
                    <a:gd name="T8" fmla="*/ 96 w 106"/>
                    <a:gd name="T9" fmla="*/ 54 h 54"/>
                    <a:gd name="T10" fmla="*/ 106 w 106"/>
                    <a:gd name="T11" fmla="*/ 44 h 54"/>
                    <a:gd name="T12" fmla="*/ 106 w 106"/>
                    <a:gd name="T13" fmla="*/ 16 h 54"/>
                    <a:gd name="T14" fmla="*/ 53 w 106"/>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54">
                      <a:moveTo>
                        <a:pt x="53" y="0"/>
                      </a:moveTo>
                      <a:cubicBezTo>
                        <a:pt x="0" y="16"/>
                        <a:pt x="0" y="16"/>
                        <a:pt x="0" y="16"/>
                      </a:cubicBezTo>
                      <a:cubicBezTo>
                        <a:pt x="0" y="44"/>
                        <a:pt x="0" y="44"/>
                        <a:pt x="0" y="44"/>
                      </a:cubicBezTo>
                      <a:cubicBezTo>
                        <a:pt x="0" y="49"/>
                        <a:pt x="4" y="54"/>
                        <a:pt x="9" y="54"/>
                      </a:cubicBezTo>
                      <a:cubicBezTo>
                        <a:pt x="96" y="54"/>
                        <a:pt x="96" y="54"/>
                        <a:pt x="96" y="54"/>
                      </a:cubicBezTo>
                      <a:cubicBezTo>
                        <a:pt x="102" y="54"/>
                        <a:pt x="106" y="49"/>
                        <a:pt x="106" y="44"/>
                      </a:cubicBezTo>
                      <a:cubicBezTo>
                        <a:pt x="106" y="16"/>
                        <a:pt x="106" y="16"/>
                        <a:pt x="106" y="16"/>
                      </a:cubicBezTo>
                      <a:lnTo>
                        <a:pt x="53"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8" name="Rectangle 767">
                  <a:extLst>
                    <a:ext uri="{FF2B5EF4-FFF2-40B4-BE49-F238E27FC236}">
                      <a16:creationId xmlns:a16="http://schemas.microsoft.com/office/drawing/2014/main" id="{0C295FEA-5E4D-4082-928E-53703DB1A4F8}"/>
                    </a:ext>
                  </a:extLst>
                </p:cNvPr>
                <p:cNvSpPr>
                  <a:spLocks noChangeArrowheads="1"/>
                </p:cNvSpPr>
                <p:nvPr/>
              </p:nvSpPr>
              <p:spPr bwMode="auto">
                <a:xfrm>
                  <a:off x="7721601" y="2100264"/>
                  <a:ext cx="33338" cy="19050"/>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69" name="Freeform 50">
                  <a:extLst>
                    <a:ext uri="{FF2B5EF4-FFF2-40B4-BE49-F238E27FC236}">
                      <a16:creationId xmlns:a16="http://schemas.microsoft.com/office/drawing/2014/main" id="{B0C64370-C145-4CB9-B523-5CB3CAD56E39}"/>
                    </a:ext>
                  </a:extLst>
                </p:cNvPr>
                <p:cNvSpPr>
                  <a:spLocks/>
                </p:cNvSpPr>
                <p:nvPr/>
              </p:nvSpPr>
              <p:spPr bwMode="auto">
                <a:xfrm>
                  <a:off x="7648576" y="1841501"/>
                  <a:ext cx="177800" cy="236538"/>
                </a:xfrm>
                <a:custGeom>
                  <a:avLst/>
                  <a:gdLst>
                    <a:gd name="T0" fmla="*/ 96 w 106"/>
                    <a:gd name="T1" fmla="*/ 0 h 141"/>
                    <a:gd name="T2" fmla="*/ 9 w 106"/>
                    <a:gd name="T3" fmla="*/ 0 h 141"/>
                    <a:gd name="T4" fmla="*/ 0 w 106"/>
                    <a:gd name="T5" fmla="*/ 9 h 141"/>
                    <a:gd name="T6" fmla="*/ 0 w 106"/>
                    <a:gd name="T7" fmla="*/ 140 h 141"/>
                    <a:gd name="T8" fmla="*/ 106 w 106"/>
                    <a:gd name="T9" fmla="*/ 141 h 141"/>
                    <a:gd name="T10" fmla="*/ 106 w 106"/>
                    <a:gd name="T11" fmla="*/ 9 h 141"/>
                    <a:gd name="T12" fmla="*/ 96 w 106"/>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106" h="141">
                      <a:moveTo>
                        <a:pt x="96" y="0"/>
                      </a:moveTo>
                      <a:cubicBezTo>
                        <a:pt x="9" y="0"/>
                        <a:pt x="9" y="0"/>
                        <a:pt x="9" y="0"/>
                      </a:cubicBezTo>
                      <a:cubicBezTo>
                        <a:pt x="4" y="0"/>
                        <a:pt x="0" y="4"/>
                        <a:pt x="0" y="9"/>
                      </a:cubicBezTo>
                      <a:cubicBezTo>
                        <a:pt x="0" y="140"/>
                        <a:pt x="0" y="140"/>
                        <a:pt x="0" y="140"/>
                      </a:cubicBezTo>
                      <a:cubicBezTo>
                        <a:pt x="106" y="141"/>
                        <a:pt x="106" y="141"/>
                        <a:pt x="106" y="141"/>
                      </a:cubicBezTo>
                      <a:cubicBezTo>
                        <a:pt x="106" y="9"/>
                        <a:pt x="106" y="9"/>
                        <a:pt x="106" y="9"/>
                      </a:cubicBezTo>
                      <a:cubicBezTo>
                        <a:pt x="106" y="4"/>
                        <a:pt x="102" y="0"/>
                        <a:pt x="96"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70" name="Freeform 175">
                  <a:extLst>
                    <a:ext uri="{FF2B5EF4-FFF2-40B4-BE49-F238E27FC236}">
                      <a16:creationId xmlns:a16="http://schemas.microsoft.com/office/drawing/2014/main" id="{01073C4A-405D-4855-B973-7B7618716BBD}"/>
                    </a:ext>
                  </a:extLst>
                </p:cNvPr>
                <p:cNvSpPr>
                  <a:spLocks/>
                </p:cNvSpPr>
                <p:nvPr/>
              </p:nvSpPr>
              <p:spPr bwMode="auto">
                <a:xfrm>
                  <a:off x="7648576" y="1841501"/>
                  <a:ext cx="177800" cy="234950"/>
                </a:xfrm>
                <a:custGeom>
                  <a:avLst/>
                  <a:gdLst>
                    <a:gd name="T0" fmla="*/ 106 w 106"/>
                    <a:gd name="T1" fmla="*/ 9 h 140"/>
                    <a:gd name="T2" fmla="*/ 96 w 106"/>
                    <a:gd name="T3" fmla="*/ 0 h 140"/>
                    <a:gd name="T4" fmla="*/ 9 w 106"/>
                    <a:gd name="T5" fmla="*/ 0 h 140"/>
                    <a:gd name="T6" fmla="*/ 0 w 106"/>
                    <a:gd name="T7" fmla="*/ 9 h 140"/>
                    <a:gd name="T8" fmla="*/ 0 w 106"/>
                    <a:gd name="T9" fmla="*/ 140 h 140"/>
                    <a:gd name="T10" fmla="*/ 106 w 106"/>
                    <a:gd name="T11" fmla="*/ 34 h 140"/>
                    <a:gd name="T12" fmla="*/ 106 w 106"/>
                    <a:gd name="T13" fmla="*/ 9 h 140"/>
                  </a:gdLst>
                  <a:ahLst/>
                  <a:cxnLst>
                    <a:cxn ang="0">
                      <a:pos x="T0" y="T1"/>
                    </a:cxn>
                    <a:cxn ang="0">
                      <a:pos x="T2" y="T3"/>
                    </a:cxn>
                    <a:cxn ang="0">
                      <a:pos x="T4" y="T5"/>
                    </a:cxn>
                    <a:cxn ang="0">
                      <a:pos x="T6" y="T7"/>
                    </a:cxn>
                    <a:cxn ang="0">
                      <a:pos x="T8" y="T9"/>
                    </a:cxn>
                    <a:cxn ang="0">
                      <a:pos x="T10" y="T11"/>
                    </a:cxn>
                    <a:cxn ang="0">
                      <a:pos x="T12" y="T13"/>
                    </a:cxn>
                  </a:cxnLst>
                  <a:rect l="0" t="0" r="r" b="b"/>
                  <a:pathLst>
                    <a:path w="106" h="140">
                      <a:moveTo>
                        <a:pt x="106" y="9"/>
                      </a:moveTo>
                      <a:cubicBezTo>
                        <a:pt x="106" y="4"/>
                        <a:pt x="102" y="0"/>
                        <a:pt x="96" y="0"/>
                      </a:cubicBezTo>
                      <a:cubicBezTo>
                        <a:pt x="9" y="0"/>
                        <a:pt x="9" y="0"/>
                        <a:pt x="9" y="0"/>
                      </a:cubicBezTo>
                      <a:cubicBezTo>
                        <a:pt x="4" y="0"/>
                        <a:pt x="0" y="4"/>
                        <a:pt x="0" y="9"/>
                      </a:cubicBezTo>
                      <a:cubicBezTo>
                        <a:pt x="0" y="140"/>
                        <a:pt x="0" y="140"/>
                        <a:pt x="0" y="140"/>
                      </a:cubicBezTo>
                      <a:cubicBezTo>
                        <a:pt x="106" y="34"/>
                        <a:pt x="106" y="34"/>
                        <a:pt x="106" y="34"/>
                      </a:cubicBezTo>
                      <a:lnTo>
                        <a:pt x="106" y="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71" name="Group 770" descr="monitor, desktop">
                <a:extLst>
                  <a:ext uri="{FF2B5EF4-FFF2-40B4-BE49-F238E27FC236}">
                    <a16:creationId xmlns:a16="http://schemas.microsoft.com/office/drawing/2014/main" id="{FE8A3072-19FD-478E-9521-697C4B566F39}"/>
                  </a:ext>
                </a:extLst>
              </p:cNvPr>
              <p:cNvGrpSpPr/>
              <p:nvPr/>
            </p:nvGrpSpPr>
            <p:grpSpPr>
              <a:xfrm>
                <a:off x="5136049" y="9378116"/>
                <a:ext cx="293196" cy="238942"/>
                <a:chOff x="4233864" y="1827214"/>
                <a:chExt cx="403225" cy="328613"/>
              </a:xfrm>
            </p:grpSpPr>
            <p:sp>
              <p:nvSpPr>
                <p:cNvPr id="772" name="Freeform 53">
                  <a:extLst>
                    <a:ext uri="{FF2B5EF4-FFF2-40B4-BE49-F238E27FC236}">
                      <a16:creationId xmlns:a16="http://schemas.microsoft.com/office/drawing/2014/main" id="{1A3D9921-F831-4D58-8B21-5EE8B2BEADAD}"/>
                    </a:ext>
                  </a:extLst>
                </p:cNvPr>
                <p:cNvSpPr>
                  <a:spLocks/>
                </p:cNvSpPr>
                <p:nvPr/>
              </p:nvSpPr>
              <p:spPr bwMode="auto">
                <a:xfrm>
                  <a:off x="4233864" y="1827214"/>
                  <a:ext cx="403225" cy="246063"/>
                </a:xfrm>
                <a:custGeom>
                  <a:avLst/>
                  <a:gdLst>
                    <a:gd name="T0" fmla="*/ 0 w 240"/>
                    <a:gd name="T1" fmla="*/ 11 h 147"/>
                    <a:gd name="T2" fmla="*/ 0 w 240"/>
                    <a:gd name="T3" fmla="*/ 137 h 147"/>
                    <a:gd name="T4" fmla="*/ 11 w 240"/>
                    <a:gd name="T5" fmla="*/ 147 h 147"/>
                    <a:gd name="T6" fmla="*/ 230 w 240"/>
                    <a:gd name="T7" fmla="*/ 147 h 147"/>
                    <a:gd name="T8" fmla="*/ 240 w 240"/>
                    <a:gd name="T9" fmla="*/ 137 h 147"/>
                    <a:gd name="T10" fmla="*/ 240 w 240"/>
                    <a:gd name="T11" fmla="*/ 11 h 147"/>
                    <a:gd name="T12" fmla="*/ 230 w 240"/>
                    <a:gd name="T13" fmla="*/ 0 h 147"/>
                    <a:gd name="T14" fmla="*/ 11 w 240"/>
                    <a:gd name="T15" fmla="*/ 0 h 147"/>
                    <a:gd name="T16" fmla="*/ 0 w 240"/>
                    <a:gd name="T17"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147">
                      <a:moveTo>
                        <a:pt x="0" y="11"/>
                      </a:moveTo>
                      <a:cubicBezTo>
                        <a:pt x="0" y="137"/>
                        <a:pt x="0" y="137"/>
                        <a:pt x="0" y="137"/>
                      </a:cubicBezTo>
                      <a:cubicBezTo>
                        <a:pt x="0" y="142"/>
                        <a:pt x="5" y="147"/>
                        <a:pt x="11" y="147"/>
                      </a:cubicBezTo>
                      <a:cubicBezTo>
                        <a:pt x="230" y="147"/>
                        <a:pt x="230" y="147"/>
                        <a:pt x="230" y="147"/>
                      </a:cubicBezTo>
                      <a:cubicBezTo>
                        <a:pt x="236" y="147"/>
                        <a:pt x="240" y="142"/>
                        <a:pt x="240" y="137"/>
                      </a:cubicBezTo>
                      <a:cubicBezTo>
                        <a:pt x="240" y="11"/>
                        <a:pt x="240" y="11"/>
                        <a:pt x="240" y="11"/>
                      </a:cubicBezTo>
                      <a:cubicBezTo>
                        <a:pt x="240" y="5"/>
                        <a:pt x="236" y="0"/>
                        <a:pt x="230" y="0"/>
                      </a:cubicBezTo>
                      <a:cubicBezTo>
                        <a:pt x="11" y="0"/>
                        <a:pt x="11" y="0"/>
                        <a:pt x="11" y="0"/>
                      </a:cubicBezTo>
                      <a:cubicBezTo>
                        <a:pt x="5" y="0"/>
                        <a:pt x="0" y="5"/>
                        <a:pt x="0" y="11"/>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73" name="Freeform 54">
                  <a:extLst>
                    <a:ext uri="{FF2B5EF4-FFF2-40B4-BE49-F238E27FC236}">
                      <a16:creationId xmlns:a16="http://schemas.microsoft.com/office/drawing/2014/main" id="{7F60A78D-623E-4936-893A-B3BAAA26E548}"/>
                    </a:ext>
                  </a:extLst>
                </p:cNvPr>
                <p:cNvSpPr>
                  <a:spLocks/>
                </p:cNvSpPr>
                <p:nvPr/>
              </p:nvSpPr>
              <p:spPr bwMode="auto">
                <a:xfrm>
                  <a:off x="4233864" y="2011364"/>
                  <a:ext cx="403225" cy="144463"/>
                </a:xfrm>
                <a:custGeom>
                  <a:avLst/>
                  <a:gdLst>
                    <a:gd name="T0" fmla="*/ 0 w 240"/>
                    <a:gd name="T1" fmla="*/ 0 h 86"/>
                    <a:gd name="T2" fmla="*/ 0 w 240"/>
                    <a:gd name="T3" fmla="*/ 27 h 86"/>
                    <a:gd name="T4" fmla="*/ 11 w 240"/>
                    <a:gd name="T5" fmla="*/ 37 h 86"/>
                    <a:gd name="T6" fmla="*/ 115 w 240"/>
                    <a:gd name="T7" fmla="*/ 37 h 86"/>
                    <a:gd name="T8" fmla="*/ 115 w 240"/>
                    <a:gd name="T9" fmla="*/ 74 h 86"/>
                    <a:gd name="T10" fmla="*/ 59 w 240"/>
                    <a:gd name="T11" fmla="*/ 74 h 86"/>
                    <a:gd name="T12" fmla="*/ 59 w 240"/>
                    <a:gd name="T13" fmla="*/ 86 h 86"/>
                    <a:gd name="T14" fmla="*/ 182 w 240"/>
                    <a:gd name="T15" fmla="*/ 86 h 86"/>
                    <a:gd name="T16" fmla="*/ 182 w 240"/>
                    <a:gd name="T17" fmla="*/ 74 h 86"/>
                    <a:gd name="T18" fmla="*/ 126 w 240"/>
                    <a:gd name="T19" fmla="*/ 74 h 86"/>
                    <a:gd name="T20" fmla="*/ 126 w 240"/>
                    <a:gd name="T21" fmla="*/ 37 h 86"/>
                    <a:gd name="T22" fmla="*/ 230 w 240"/>
                    <a:gd name="T23" fmla="*/ 37 h 86"/>
                    <a:gd name="T24" fmla="*/ 240 w 240"/>
                    <a:gd name="T25" fmla="*/ 27 h 86"/>
                    <a:gd name="T26" fmla="*/ 240 w 240"/>
                    <a:gd name="T27" fmla="*/ 0 h 86"/>
                    <a:gd name="T28" fmla="*/ 0 w 240"/>
                    <a:gd name="T29"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86">
                      <a:moveTo>
                        <a:pt x="0" y="0"/>
                      </a:moveTo>
                      <a:cubicBezTo>
                        <a:pt x="0" y="27"/>
                        <a:pt x="0" y="27"/>
                        <a:pt x="0" y="27"/>
                      </a:cubicBezTo>
                      <a:cubicBezTo>
                        <a:pt x="0" y="32"/>
                        <a:pt x="5" y="37"/>
                        <a:pt x="11" y="37"/>
                      </a:cubicBezTo>
                      <a:cubicBezTo>
                        <a:pt x="115" y="37"/>
                        <a:pt x="115" y="37"/>
                        <a:pt x="115" y="37"/>
                      </a:cubicBezTo>
                      <a:cubicBezTo>
                        <a:pt x="115" y="74"/>
                        <a:pt x="115" y="74"/>
                        <a:pt x="115" y="74"/>
                      </a:cubicBezTo>
                      <a:cubicBezTo>
                        <a:pt x="59" y="74"/>
                        <a:pt x="59" y="74"/>
                        <a:pt x="59" y="74"/>
                      </a:cubicBezTo>
                      <a:cubicBezTo>
                        <a:pt x="59" y="86"/>
                        <a:pt x="59" y="86"/>
                        <a:pt x="59" y="86"/>
                      </a:cubicBezTo>
                      <a:cubicBezTo>
                        <a:pt x="182" y="86"/>
                        <a:pt x="182" y="86"/>
                        <a:pt x="182" y="86"/>
                      </a:cubicBezTo>
                      <a:cubicBezTo>
                        <a:pt x="182" y="74"/>
                        <a:pt x="182" y="74"/>
                        <a:pt x="182" y="74"/>
                      </a:cubicBezTo>
                      <a:cubicBezTo>
                        <a:pt x="126" y="74"/>
                        <a:pt x="126" y="74"/>
                        <a:pt x="126" y="74"/>
                      </a:cubicBezTo>
                      <a:cubicBezTo>
                        <a:pt x="126" y="37"/>
                        <a:pt x="126" y="37"/>
                        <a:pt x="126" y="37"/>
                      </a:cubicBezTo>
                      <a:cubicBezTo>
                        <a:pt x="230" y="37"/>
                        <a:pt x="230" y="37"/>
                        <a:pt x="230" y="37"/>
                      </a:cubicBezTo>
                      <a:cubicBezTo>
                        <a:pt x="236" y="37"/>
                        <a:pt x="240" y="32"/>
                        <a:pt x="240" y="27"/>
                      </a:cubicBezTo>
                      <a:cubicBezTo>
                        <a:pt x="240" y="0"/>
                        <a:pt x="240" y="0"/>
                        <a:pt x="240" y="0"/>
                      </a:cubicBezTo>
                      <a:lnTo>
                        <a:pt x="0"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74" name="Freeform 173">
                  <a:extLst>
                    <a:ext uri="{FF2B5EF4-FFF2-40B4-BE49-F238E27FC236}">
                      <a16:creationId xmlns:a16="http://schemas.microsoft.com/office/drawing/2014/main" id="{B19953C3-EF26-4E02-86B2-0E066477A32C}"/>
                    </a:ext>
                  </a:extLst>
                </p:cNvPr>
                <p:cNvSpPr>
                  <a:spLocks/>
                </p:cNvSpPr>
                <p:nvPr/>
              </p:nvSpPr>
              <p:spPr bwMode="auto">
                <a:xfrm>
                  <a:off x="4233864" y="1827214"/>
                  <a:ext cx="228600" cy="184150"/>
                </a:xfrm>
                <a:custGeom>
                  <a:avLst/>
                  <a:gdLst>
                    <a:gd name="T0" fmla="*/ 0 w 136"/>
                    <a:gd name="T1" fmla="*/ 110 h 110"/>
                    <a:gd name="T2" fmla="*/ 27 w 136"/>
                    <a:gd name="T3" fmla="*/ 110 h 110"/>
                    <a:gd name="T4" fmla="*/ 136 w 136"/>
                    <a:gd name="T5" fmla="*/ 0 h 110"/>
                    <a:gd name="T6" fmla="*/ 10 w 136"/>
                    <a:gd name="T7" fmla="*/ 0 h 110"/>
                    <a:gd name="T8" fmla="*/ 0 w 136"/>
                    <a:gd name="T9" fmla="*/ 10 h 110"/>
                    <a:gd name="T10" fmla="*/ 0 w 136"/>
                    <a:gd name="T11" fmla="*/ 110 h 110"/>
                  </a:gdLst>
                  <a:ahLst/>
                  <a:cxnLst>
                    <a:cxn ang="0">
                      <a:pos x="T0" y="T1"/>
                    </a:cxn>
                    <a:cxn ang="0">
                      <a:pos x="T2" y="T3"/>
                    </a:cxn>
                    <a:cxn ang="0">
                      <a:pos x="T4" y="T5"/>
                    </a:cxn>
                    <a:cxn ang="0">
                      <a:pos x="T6" y="T7"/>
                    </a:cxn>
                    <a:cxn ang="0">
                      <a:pos x="T8" y="T9"/>
                    </a:cxn>
                    <a:cxn ang="0">
                      <a:pos x="T10" y="T11"/>
                    </a:cxn>
                  </a:cxnLst>
                  <a:rect l="0" t="0" r="r" b="b"/>
                  <a:pathLst>
                    <a:path w="136" h="110">
                      <a:moveTo>
                        <a:pt x="0" y="110"/>
                      </a:moveTo>
                      <a:cubicBezTo>
                        <a:pt x="27" y="110"/>
                        <a:pt x="27" y="110"/>
                        <a:pt x="27" y="110"/>
                      </a:cubicBezTo>
                      <a:cubicBezTo>
                        <a:pt x="136" y="0"/>
                        <a:pt x="136" y="0"/>
                        <a:pt x="136" y="0"/>
                      </a:cubicBezTo>
                      <a:cubicBezTo>
                        <a:pt x="10" y="0"/>
                        <a:pt x="10" y="0"/>
                        <a:pt x="10" y="0"/>
                      </a:cubicBezTo>
                      <a:cubicBezTo>
                        <a:pt x="5" y="0"/>
                        <a:pt x="0" y="5"/>
                        <a:pt x="0" y="10"/>
                      </a:cubicBezTo>
                      <a:lnTo>
                        <a:pt x="0" y="11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79" name="Group 778" descr="location">
                <a:extLst>
                  <a:ext uri="{FF2B5EF4-FFF2-40B4-BE49-F238E27FC236}">
                    <a16:creationId xmlns:a16="http://schemas.microsoft.com/office/drawing/2014/main" id="{84EA0244-1219-40BF-9D81-B6A679EF9DA8}"/>
                  </a:ext>
                </a:extLst>
              </p:cNvPr>
              <p:cNvGrpSpPr/>
              <p:nvPr/>
            </p:nvGrpSpPr>
            <p:grpSpPr>
              <a:xfrm>
                <a:off x="4588231" y="7788578"/>
                <a:ext cx="222742" cy="320487"/>
                <a:chOff x="798318" y="5778597"/>
                <a:chExt cx="268482" cy="386300"/>
              </a:xfrm>
            </p:grpSpPr>
            <p:sp>
              <p:nvSpPr>
                <p:cNvPr id="780" name="Freeform 113">
                  <a:extLst>
                    <a:ext uri="{FF2B5EF4-FFF2-40B4-BE49-F238E27FC236}">
                      <a16:creationId xmlns:a16="http://schemas.microsoft.com/office/drawing/2014/main" id="{2690C827-4430-41DD-ABCC-B0153E76FE09}"/>
                    </a:ext>
                  </a:extLst>
                </p:cNvPr>
                <p:cNvSpPr>
                  <a:spLocks/>
                </p:cNvSpPr>
                <p:nvPr/>
              </p:nvSpPr>
              <p:spPr bwMode="auto">
                <a:xfrm>
                  <a:off x="798318" y="5778597"/>
                  <a:ext cx="268482" cy="386300"/>
                </a:xfrm>
                <a:custGeom>
                  <a:avLst/>
                  <a:gdLst>
                    <a:gd name="T0" fmla="*/ 131 w 131"/>
                    <a:gd name="T1" fmla="*/ 65 h 189"/>
                    <a:gd name="T2" fmla="*/ 65 w 131"/>
                    <a:gd name="T3" fmla="*/ 189 h 189"/>
                    <a:gd name="T4" fmla="*/ 0 w 131"/>
                    <a:gd name="T5" fmla="*/ 65 h 189"/>
                    <a:gd name="T6" fmla="*/ 65 w 131"/>
                    <a:gd name="T7" fmla="*/ 0 h 189"/>
                    <a:gd name="T8" fmla="*/ 131 w 131"/>
                    <a:gd name="T9" fmla="*/ 65 h 189"/>
                  </a:gdLst>
                  <a:ahLst/>
                  <a:cxnLst>
                    <a:cxn ang="0">
                      <a:pos x="T0" y="T1"/>
                    </a:cxn>
                    <a:cxn ang="0">
                      <a:pos x="T2" y="T3"/>
                    </a:cxn>
                    <a:cxn ang="0">
                      <a:pos x="T4" y="T5"/>
                    </a:cxn>
                    <a:cxn ang="0">
                      <a:pos x="T6" y="T7"/>
                    </a:cxn>
                    <a:cxn ang="0">
                      <a:pos x="T8" y="T9"/>
                    </a:cxn>
                  </a:cxnLst>
                  <a:rect l="0" t="0" r="r" b="b"/>
                  <a:pathLst>
                    <a:path w="131" h="189">
                      <a:moveTo>
                        <a:pt x="131" y="65"/>
                      </a:moveTo>
                      <a:cubicBezTo>
                        <a:pt x="131" y="117"/>
                        <a:pt x="65" y="189"/>
                        <a:pt x="65" y="189"/>
                      </a:cubicBezTo>
                      <a:cubicBezTo>
                        <a:pt x="65" y="189"/>
                        <a:pt x="0" y="117"/>
                        <a:pt x="0" y="65"/>
                      </a:cubicBezTo>
                      <a:cubicBezTo>
                        <a:pt x="0" y="29"/>
                        <a:pt x="29" y="0"/>
                        <a:pt x="65" y="0"/>
                      </a:cubicBezTo>
                      <a:cubicBezTo>
                        <a:pt x="101" y="0"/>
                        <a:pt x="131" y="29"/>
                        <a:pt x="131" y="65"/>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781" name="Oval 780">
                  <a:extLst>
                    <a:ext uri="{FF2B5EF4-FFF2-40B4-BE49-F238E27FC236}">
                      <a16:creationId xmlns:a16="http://schemas.microsoft.com/office/drawing/2014/main" id="{2A0EBE9C-BE79-4743-82C5-F8B510303670}"/>
                    </a:ext>
                  </a:extLst>
                </p:cNvPr>
                <p:cNvSpPr>
                  <a:spLocks noChangeArrowheads="1"/>
                </p:cNvSpPr>
                <p:nvPr/>
              </p:nvSpPr>
              <p:spPr bwMode="auto">
                <a:xfrm>
                  <a:off x="875579" y="5857788"/>
                  <a:ext cx="110097" cy="113959"/>
                </a:xfrm>
                <a:prstGeom prst="ellipse">
                  <a:avLst/>
                </a:pr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798" name="Graphic 430" descr="play">
                <a:extLst>
                  <a:ext uri="{FF2B5EF4-FFF2-40B4-BE49-F238E27FC236}">
                    <a16:creationId xmlns:a16="http://schemas.microsoft.com/office/drawing/2014/main" id="{542815C7-52EF-43B0-BE6F-582D2C9ABBE6}"/>
                  </a:ext>
                </a:extLst>
              </p:cNvPr>
              <p:cNvGrpSpPr/>
              <p:nvPr/>
            </p:nvGrpSpPr>
            <p:grpSpPr>
              <a:xfrm>
                <a:off x="4550062" y="8305924"/>
                <a:ext cx="299080" cy="299080"/>
                <a:chOff x="10151102" y="3075462"/>
                <a:chExt cx="387358" cy="387358"/>
              </a:xfrm>
            </p:grpSpPr>
            <p:sp>
              <p:nvSpPr>
                <p:cNvPr id="799" name="Freeform: Shape 798">
                  <a:extLst>
                    <a:ext uri="{FF2B5EF4-FFF2-40B4-BE49-F238E27FC236}">
                      <a16:creationId xmlns:a16="http://schemas.microsoft.com/office/drawing/2014/main" id="{A599839C-F2D5-4670-A9FC-DBB4A1B6B5F7}"/>
                    </a:ext>
                  </a:extLst>
                </p:cNvPr>
                <p:cNvSpPr/>
                <p:nvPr/>
              </p:nvSpPr>
              <p:spPr>
                <a:xfrm>
                  <a:off x="10152737" y="3076645"/>
                  <a:ext cx="379371" cy="379371"/>
                </a:xfrm>
                <a:custGeom>
                  <a:avLst/>
                  <a:gdLst>
                    <a:gd name="connsiteX0" fmla="*/ 190921 w 379371"/>
                    <a:gd name="connsiteY0" fmla="*/ 380606 h 379371"/>
                    <a:gd name="connsiteX1" fmla="*/ 380607 w 379371"/>
                    <a:gd name="connsiteY1" fmla="*/ 190921 h 379371"/>
                    <a:gd name="connsiteX2" fmla="*/ 190921 w 379371"/>
                    <a:gd name="connsiteY2" fmla="*/ 1235 h 379371"/>
                    <a:gd name="connsiteX3" fmla="*/ 1235 w 379371"/>
                    <a:gd name="connsiteY3" fmla="*/ 190921 h 379371"/>
                    <a:gd name="connsiteX4" fmla="*/ 190921 w 379371"/>
                    <a:gd name="connsiteY4" fmla="*/ 380606 h 379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371" h="379371">
                      <a:moveTo>
                        <a:pt x="190921" y="380606"/>
                      </a:moveTo>
                      <a:cubicBezTo>
                        <a:pt x="295681" y="380606"/>
                        <a:pt x="380607" y="295681"/>
                        <a:pt x="380607" y="190921"/>
                      </a:cubicBezTo>
                      <a:cubicBezTo>
                        <a:pt x="380607" y="86160"/>
                        <a:pt x="295681" y="1235"/>
                        <a:pt x="190921" y="1235"/>
                      </a:cubicBezTo>
                      <a:cubicBezTo>
                        <a:pt x="86160" y="1235"/>
                        <a:pt x="1235" y="86160"/>
                        <a:pt x="1235" y="190921"/>
                      </a:cubicBezTo>
                      <a:cubicBezTo>
                        <a:pt x="1235" y="295681"/>
                        <a:pt x="86160" y="380606"/>
                        <a:pt x="190921" y="380606"/>
                      </a:cubicBezTo>
                      <a:close/>
                    </a:path>
                  </a:pathLst>
                </a:custGeom>
                <a:solidFill>
                  <a:srgbClr val="0078D7"/>
                </a:solidFill>
                <a:ln w="3928" cap="flat">
                  <a:noFill/>
                  <a:prstDash val="solid"/>
                  <a:miter/>
                </a:ln>
              </p:spPr>
              <p:txBody>
                <a:bodyPr rtlCol="0" anchor="ctr"/>
                <a:lstStyle/>
                <a:p>
                  <a:endParaRPr lang="en-US"/>
                </a:p>
              </p:txBody>
            </p:sp>
            <p:sp>
              <p:nvSpPr>
                <p:cNvPr id="800" name="Freeform: Shape 799">
                  <a:extLst>
                    <a:ext uri="{FF2B5EF4-FFF2-40B4-BE49-F238E27FC236}">
                      <a16:creationId xmlns:a16="http://schemas.microsoft.com/office/drawing/2014/main" id="{63463DA0-156D-4C58-93DD-05F4F3671081}"/>
                    </a:ext>
                  </a:extLst>
                </p:cNvPr>
                <p:cNvSpPr/>
                <p:nvPr/>
              </p:nvSpPr>
              <p:spPr>
                <a:xfrm>
                  <a:off x="10293660" y="3194964"/>
                  <a:ext cx="123795" cy="143762"/>
                </a:xfrm>
                <a:custGeom>
                  <a:avLst/>
                  <a:gdLst>
                    <a:gd name="connsiteX0" fmla="*/ 126529 w 123794"/>
                    <a:gd name="connsiteY0" fmla="*/ 72602 h 143761"/>
                    <a:gd name="connsiteX1" fmla="*/ 1235 w 123794"/>
                    <a:gd name="connsiteY1" fmla="*/ 1235 h 143761"/>
                    <a:gd name="connsiteX2" fmla="*/ 1235 w 123794"/>
                    <a:gd name="connsiteY2" fmla="*/ 143969 h 143761"/>
                    <a:gd name="connsiteX3" fmla="*/ 126529 w 123794"/>
                    <a:gd name="connsiteY3" fmla="*/ 72602 h 143761"/>
                  </a:gdLst>
                  <a:ahLst/>
                  <a:cxnLst>
                    <a:cxn ang="0">
                      <a:pos x="connsiteX0" y="connsiteY0"/>
                    </a:cxn>
                    <a:cxn ang="0">
                      <a:pos x="connsiteX1" y="connsiteY1"/>
                    </a:cxn>
                    <a:cxn ang="0">
                      <a:pos x="connsiteX2" y="connsiteY2"/>
                    </a:cxn>
                    <a:cxn ang="0">
                      <a:pos x="connsiteX3" y="connsiteY3"/>
                    </a:cxn>
                  </a:cxnLst>
                  <a:rect l="l" t="t" r="r" b="b"/>
                  <a:pathLst>
                    <a:path w="123794" h="143761">
                      <a:moveTo>
                        <a:pt x="126529" y="72602"/>
                      </a:moveTo>
                      <a:lnTo>
                        <a:pt x="1235" y="1235"/>
                      </a:lnTo>
                      <a:lnTo>
                        <a:pt x="1235" y="143969"/>
                      </a:lnTo>
                      <a:lnTo>
                        <a:pt x="126529" y="72602"/>
                      </a:lnTo>
                      <a:close/>
                    </a:path>
                  </a:pathLst>
                </a:custGeom>
                <a:solidFill>
                  <a:srgbClr val="50E6FF"/>
                </a:solidFill>
                <a:ln w="3928" cap="flat">
                  <a:noFill/>
                  <a:prstDash val="solid"/>
                  <a:miter/>
                </a:ln>
              </p:spPr>
              <p:txBody>
                <a:bodyPr rtlCol="0" anchor="ctr"/>
                <a:lstStyle/>
                <a:p>
                  <a:endParaRPr lang="en-US"/>
                </a:p>
              </p:txBody>
            </p:sp>
          </p:grpSp>
          <p:grpSp>
            <p:nvGrpSpPr>
              <p:cNvPr id="801" name="Graphic 132" descr="direction, expand, grow, large">
                <a:extLst>
                  <a:ext uri="{FF2B5EF4-FFF2-40B4-BE49-F238E27FC236}">
                    <a16:creationId xmlns:a16="http://schemas.microsoft.com/office/drawing/2014/main" id="{BAF8AF9C-2E2A-4B32-9EC3-3A2DBE82BD95}"/>
                  </a:ext>
                </a:extLst>
              </p:cNvPr>
              <p:cNvGrpSpPr/>
              <p:nvPr/>
            </p:nvGrpSpPr>
            <p:grpSpPr>
              <a:xfrm>
                <a:off x="4558008" y="9355993"/>
                <a:ext cx="283188" cy="283188"/>
                <a:chOff x="11089213" y="1277598"/>
                <a:chExt cx="379202" cy="379202"/>
              </a:xfrm>
            </p:grpSpPr>
            <p:sp>
              <p:nvSpPr>
                <p:cNvPr id="802" name="Freeform: Shape 801">
                  <a:extLst>
                    <a:ext uri="{FF2B5EF4-FFF2-40B4-BE49-F238E27FC236}">
                      <a16:creationId xmlns:a16="http://schemas.microsoft.com/office/drawing/2014/main" id="{0CC5993D-2A1F-430E-BB82-CB6E81AB065D}"/>
                    </a:ext>
                  </a:extLst>
                </p:cNvPr>
                <p:cNvSpPr/>
                <p:nvPr/>
              </p:nvSpPr>
              <p:spPr>
                <a:xfrm>
                  <a:off x="11262605" y="1297905"/>
                  <a:ext cx="183737" cy="183737"/>
                </a:xfrm>
                <a:custGeom>
                  <a:avLst/>
                  <a:gdLst>
                    <a:gd name="connsiteX0" fmla="*/ 154423 w 183737"/>
                    <a:gd name="connsiteY0" fmla="*/ 1179 h 183737"/>
                    <a:gd name="connsiteX1" fmla="*/ 182570 w 183737"/>
                    <a:gd name="connsiteY1" fmla="*/ 29267 h 183737"/>
                    <a:gd name="connsiteX2" fmla="*/ 29326 w 183737"/>
                    <a:gd name="connsiteY2" fmla="*/ 182583 h 183737"/>
                    <a:gd name="connsiteX3" fmla="*/ 1179 w 183737"/>
                    <a:gd name="connsiteY3" fmla="*/ 154495 h 183737"/>
                    <a:gd name="connsiteX4" fmla="*/ 154423 w 183737"/>
                    <a:gd name="connsiteY4" fmla="*/ 1179 h 183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737" h="183737">
                      <a:moveTo>
                        <a:pt x="154423" y="1179"/>
                      </a:moveTo>
                      <a:lnTo>
                        <a:pt x="182570" y="29267"/>
                      </a:lnTo>
                      <a:lnTo>
                        <a:pt x="29326" y="182583"/>
                      </a:lnTo>
                      <a:lnTo>
                        <a:pt x="1179" y="154495"/>
                      </a:lnTo>
                      <a:lnTo>
                        <a:pt x="154423" y="1179"/>
                      </a:lnTo>
                      <a:close/>
                    </a:path>
                  </a:pathLst>
                </a:custGeom>
                <a:solidFill>
                  <a:srgbClr val="0078D4"/>
                </a:solidFill>
                <a:ln w="3830" cap="flat">
                  <a:noFill/>
                  <a:prstDash val="solid"/>
                  <a:miter/>
                </a:ln>
              </p:spPr>
              <p:txBody>
                <a:bodyPr rtlCol="0" anchor="ctr"/>
                <a:lstStyle/>
                <a:p>
                  <a:endParaRPr lang="en-US"/>
                </a:p>
              </p:txBody>
            </p:sp>
            <p:sp>
              <p:nvSpPr>
                <p:cNvPr id="803" name="Freeform: Shape 802">
                  <a:extLst>
                    <a:ext uri="{FF2B5EF4-FFF2-40B4-BE49-F238E27FC236}">
                      <a16:creationId xmlns:a16="http://schemas.microsoft.com/office/drawing/2014/main" id="{AFAFC552-0E6A-4D91-A6EA-618083CFA8B7}"/>
                    </a:ext>
                  </a:extLst>
                </p:cNvPr>
                <p:cNvSpPr/>
                <p:nvPr/>
              </p:nvSpPr>
              <p:spPr>
                <a:xfrm>
                  <a:off x="11088641" y="1277626"/>
                  <a:ext cx="203284" cy="207193"/>
                </a:xfrm>
                <a:custGeom>
                  <a:avLst/>
                  <a:gdLst>
                    <a:gd name="connsiteX0" fmla="*/ 205244 w 203283"/>
                    <a:gd name="connsiteY0" fmla="*/ 178292 h 207192"/>
                    <a:gd name="connsiteX1" fmla="*/ 67637 w 203283"/>
                    <a:gd name="connsiteY1" fmla="*/ 40971 h 207192"/>
                    <a:gd name="connsiteX2" fmla="*/ 120022 w 203283"/>
                    <a:gd name="connsiteY2" fmla="*/ 40971 h 207192"/>
                    <a:gd name="connsiteX3" fmla="*/ 120022 w 203283"/>
                    <a:gd name="connsiteY3" fmla="*/ 1179 h 207192"/>
                    <a:gd name="connsiteX4" fmla="*/ 1570 w 203283"/>
                    <a:gd name="connsiteY4" fmla="*/ 1179 h 207192"/>
                    <a:gd name="connsiteX5" fmla="*/ 1179 w 203283"/>
                    <a:gd name="connsiteY5" fmla="*/ 1179 h 207192"/>
                    <a:gd name="connsiteX6" fmla="*/ 1179 w 203283"/>
                    <a:gd name="connsiteY6" fmla="*/ 119384 h 207192"/>
                    <a:gd name="connsiteX7" fmla="*/ 41054 w 203283"/>
                    <a:gd name="connsiteY7" fmla="*/ 119384 h 207192"/>
                    <a:gd name="connsiteX8" fmla="*/ 41054 w 203283"/>
                    <a:gd name="connsiteY8" fmla="*/ 71010 h 207192"/>
                    <a:gd name="connsiteX9" fmla="*/ 177097 w 203283"/>
                    <a:gd name="connsiteY9" fmla="*/ 206771 h 207192"/>
                    <a:gd name="connsiteX10" fmla="*/ 205244 w 203283"/>
                    <a:gd name="connsiteY10" fmla="*/ 178292 h 207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207192">
                      <a:moveTo>
                        <a:pt x="205244" y="178292"/>
                      </a:moveTo>
                      <a:lnTo>
                        <a:pt x="67637" y="40971"/>
                      </a:lnTo>
                      <a:lnTo>
                        <a:pt x="120022" y="40971"/>
                      </a:lnTo>
                      <a:lnTo>
                        <a:pt x="120022" y="1179"/>
                      </a:lnTo>
                      <a:lnTo>
                        <a:pt x="1570" y="1179"/>
                      </a:lnTo>
                      <a:lnTo>
                        <a:pt x="1179" y="1179"/>
                      </a:lnTo>
                      <a:lnTo>
                        <a:pt x="1179" y="119384"/>
                      </a:lnTo>
                      <a:lnTo>
                        <a:pt x="41054" y="119384"/>
                      </a:lnTo>
                      <a:lnTo>
                        <a:pt x="41054" y="71010"/>
                      </a:lnTo>
                      <a:lnTo>
                        <a:pt x="177097" y="206771"/>
                      </a:lnTo>
                      <a:lnTo>
                        <a:pt x="205244" y="178292"/>
                      </a:lnTo>
                      <a:close/>
                    </a:path>
                  </a:pathLst>
                </a:custGeom>
                <a:solidFill>
                  <a:srgbClr val="50E6FF"/>
                </a:solidFill>
                <a:ln w="3830" cap="flat">
                  <a:noFill/>
                  <a:prstDash val="solid"/>
                  <a:miter/>
                </a:ln>
              </p:spPr>
              <p:txBody>
                <a:bodyPr rtlCol="0" anchor="ctr"/>
                <a:lstStyle/>
                <a:p>
                  <a:endParaRPr lang="en-US"/>
                </a:p>
              </p:txBody>
            </p:sp>
            <p:sp>
              <p:nvSpPr>
                <p:cNvPr id="804" name="Freeform: Shape 803">
                  <a:extLst>
                    <a:ext uri="{FF2B5EF4-FFF2-40B4-BE49-F238E27FC236}">
                      <a16:creationId xmlns:a16="http://schemas.microsoft.com/office/drawing/2014/main" id="{7BDFC58C-148F-4423-A17B-A402AE3FE711}"/>
                    </a:ext>
                  </a:extLst>
                </p:cNvPr>
                <p:cNvSpPr/>
                <p:nvPr/>
              </p:nvSpPr>
              <p:spPr>
                <a:xfrm>
                  <a:off x="11088641" y="1448886"/>
                  <a:ext cx="203284" cy="203284"/>
                </a:xfrm>
                <a:custGeom>
                  <a:avLst/>
                  <a:gdLst>
                    <a:gd name="connsiteX0" fmla="*/ 205244 w 203283"/>
                    <a:gd name="connsiteY0" fmla="*/ 29267 h 203283"/>
                    <a:gd name="connsiteX1" fmla="*/ 177097 w 203283"/>
                    <a:gd name="connsiteY1" fmla="*/ 1179 h 203283"/>
                    <a:gd name="connsiteX2" fmla="*/ 41054 w 203283"/>
                    <a:gd name="connsiteY2" fmla="*/ 136940 h 203283"/>
                    <a:gd name="connsiteX3" fmla="*/ 41054 w 203283"/>
                    <a:gd name="connsiteY3" fmla="*/ 86224 h 203283"/>
                    <a:gd name="connsiteX4" fmla="*/ 1179 w 203283"/>
                    <a:gd name="connsiteY4" fmla="*/ 86224 h 203283"/>
                    <a:gd name="connsiteX5" fmla="*/ 1179 w 203283"/>
                    <a:gd name="connsiteY5" fmla="*/ 204430 h 203283"/>
                    <a:gd name="connsiteX6" fmla="*/ 1179 w 203283"/>
                    <a:gd name="connsiteY6" fmla="*/ 204820 h 203283"/>
                    <a:gd name="connsiteX7" fmla="*/ 119631 w 203283"/>
                    <a:gd name="connsiteY7" fmla="*/ 204820 h 203283"/>
                    <a:gd name="connsiteX8" fmla="*/ 119631 w 203283"/>
                    <a:gd name="connsiteY8" fmla="*/ 165028 h 203283"/>
                    <a:gd name="connsiteX9" fmla="*/ 69201 w 203283"/>
                    <a:gd name="connsiteY9" fmla="*/ 165028 h 203283"/>
                    <a:gd name="connsiteX10" fmla="*/ 205244 w 203283"/>
                    <a:gd name="connsiteY10" fmla="*/ 29267 h 203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203283">
                      <a:moveTo>
                        <a:pt x="205244" y="29267"/>
                      </a:moveTo>
                      <a:lnTo>
                        <a:pt x="177097" y="1179"/>
                      </a:lnTo>
                      <a:lnTo>
                        <a:pt x="41054" y="136940"/>
                      </a:lnTo>
                      <a:lnTo>
                        <a:pt x="41054" y="86224"/>
                      </a:lnTo>
                      <a:lnTo>
                        <a:pt x="1179" y="86224"/>
                      </a:lnTo>
                      <a:lnTo>
                        <a:pt x="1179" y="204430"/>
                      </a:lnTo>
                      <a:lnTo>
                        <a:pt x="1179" y="204820"/>
                      </a:lnTo>
                      <a:lnTo>
                        <a:pt x="119631" y="204820"/>
                      </a:lnTo>
                      <a:lnTo>
                        <a:pt x="119631" y="165028"/>
                      </a:lnTo>
                      <a:lnTo>
                        <a:pt x="69201" y="165028"/>
                      </a:lnTo>
                      <a:lnTo>
                        <a:pt x="205244" y="29267"/>
                      </a:lnTo>
                      <a:close/>
                    </a:path>
                  </a:pathLst>
                </a:custGeom>
                <a:solidFill>
                  <a:srgbClr val="50E6FF"/>
                </a:solidFill>
                <a:ln w="3830" cap="flat">
                  <a:noFill/>
                  <a:prstDash val="solid"/>
                  <a:miter/>
                </a:ln>
              </p:spPr>
              <p:txBody>
                <a:bodyPr rtlCol="0" anchor="ctr"/>
                <a:lstStyle/>
                <a:p>
                  <a:endParaRPr lang="en-US"/>
                </a:p>
              </p:txBody>
            </p:sp>
            <p:sp>
              <p:nvSpPr>
                <p:cNvPr id="805" name="Freeform: Shape 804">
                  <a:extLst>
                    <a:ext uri="{FF2B5EF4-FFF2-40B4-BE49-F238E27FC236}">
                      <a16:creationId xmlns:a16="http://schemas.microsoft.com/office/drawing/2014/main" id="{F36955A9-A575-46B1-A515-E6B59140BECE}"/>
                    </a:ext>
                  </a:extLst>
                </p:cNvPr>
                <p:cNvSpPr/>
                <p:nvPr/>
              </p:nvSpPr>
              <p:spPr>
                <a:xfrm>
                  <a:off x="11345483" y="1277626"/>
                  <a:ext cx="117279" cy="117279"/>
                </a:xfrm>
                <a:custGeom>
                  <a:avLst/>
                  <a:gdLst>
                    <a:gd name="connsiteX0" fmla="*/ 119631 w 117278"/>
                    <a:gd name="connsiteY0" fmla="*/ 119774 h 117278"/>
                    <a:gd name="connsiteX1" fmla="*/ 119631 w 117278"/>
                    <a:gd name="connsiteY1" fmla="*/ 1569 h 117278"/>
                    <a:gd name="connsiteX2" fmla="*/ 119631 w 117278"/>
                    <a:gd name="connsiteY2" fmla="*/ 1179 h 117278"/>
                    <a:gd name="connsiteX3" fmla="*/ 1179 w 117278"/>
                    <a:gd name="connsiteY3" fmla="*/ 1179 h 117278"/>
                    <a:gd name="connsiteX4" fmla="*/ 1179 w 117278"/>
                    <a:gd name="connsiteY4" fmla="*/ 40971 h 117278"/>
                    <a:gd name="connsiteX5" fmla="*/ 79756 w 117278"/>
                    <a:gd name="connsiteY5" fmla="*/ 40971 h 117278"/>
                    <a:gd name="connsiteX6" fmla="*/ 79756 w 117278"/>
                    <a:gd name="connsiteY6" fmla="*/ 119774 h 117278"/>
                    <a:gd name="connsiteX7" fmla="*/ 119631 w 117278"/>
                    <a:gd name="connsiteY7" fmla="*/ 119774 h 11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278" h="117278">
                      <a:moveTo>
                        <a:pt x="119631" y="119774"/>
                      </a:moveTo>
                      <a:lnTo>
                        <a:pt x="119631" y="1569"/>
                      </a:lnTo>
                      <a:lnTo>
                        <a:pt x="119631" y="1179"/>
                      </a:lnTo>
                      <a:lnTo>
                        <a:pt x="1179" y="1179"/>
                      </a:lnTo>
                      <a:lnTo>
                        <a:pt x="1179" y="40971"/>
                      </a:lnTo>
                      <a:lnTo>
                        <a:pt x="79756" y="40971"/>
                      </a:lnTo>
                      <a:lnTo>
                        <a:pt x="79756" y="119774"/>
                      </a:lnTo>
                      <a:lnTo>
                        <a:pt x="119631" y="119774"/>
                      </a:lnTo>
                      <a:close/>
                    </a:path>
                  </a:pathLst>
                </a:custGeom>
                <a:solidFill>
                  <a:srgbClr val="0078D4"/>
                </a:solidFill>
                <a:ln w="3830" cap="flat">
                  <a:noFill/>
                  <a:prstDash val="solid"/>
                  <a:miter/>
                </a:ln>
              </p:spPr>
              <p:txBody>
                <a:bodyPr rtlCol="0" anchor="ctr"/>
                <a:lstStyle/>
                <a:p>
                  <a:endParaRPr lang="en-US"/>
                </a:p>
              </p:txBody>
            </p:sp>
            <p:sp>
              <p:nvSpPr>
                <p:cNvPr id="806" name="Freeform: Shape 805">
                  <a:extLst>
                    <a:ext uri="{FF2B5EF4-FFF2-40B4-BE49-F238E27FC236}">
                      <a16:creationId xmlns:a16="http://schemas.microsoft.com/office/drawing/2014/main" id="{08A5D787-4AD7-47D0-A7DE-76321C1BB082}"/>
                    </a:ext>
                  </a:extLst>
                </p:cNvPr>
                <p:cNvSpPr/>
                <p:nvPr/>
              </p:nvSpPr>
              <p:spPr>
                <a:xfrm>
                  <a:off x="11262216" y="1452796"/>
                  <a:ext cx="203284" cy="199374"/>
                </a:xfrm>
                <a:custGeom>
                  <a:avLst/>
                  <a:gdLst>
                    <a:gd name="connsiteX0" fmla="*/ 163024 w 203283"/>
                    <a:gd name="connsiteY0" fmla="*/ 82713 h 199374"/>
                    <a:gd name="connsiteX1" fmla="*/ 163024 w 203283"/>
                    <a:gd name="connsiteY1" fmla="*/ 134209 h 199374"/>
                    <a:gd name="connsiteX2" fmla="*/ 29717 w 203283"/>
                    <a:gd name="connsiteY2" fmla="*/ 1179 h 199374"/>
                    <a:gd name="connsiteX3" fmla="*/ 1179 w 203283"/>
                    <a:gd name="connsiteY3" fmla="*/ 29267 h 199374"/>
                    <a:gd name="connsiteX4" fmla="*/ 133313 w 203283"/>
                    <a:gd name="connsiteY4" fmla="*/ 161127 h 199374"/>
                    <a:gd name="connsiteX5" fmla="*/ 84056 w 203283"/>
                    <a:gd name="connsiteY5" fmla="*/ 161127 h 199374"/>
                    <a:gd name="connsiteX6" fmla="*/ 84056 w 203283"/>
                    <a:gd name="connsiteY6" fmla="*/ 200919 h 199374"/>
                    <a:gd name="connsiteX7" fmla="*/ 202508 w 203283"/>
                    <a:gd name="connsiteY7" fmla="*/ 200919 h 199374"/>
                    <a:gd name="connsiteX8" fmla="*/ 202899 w 203283"/>
                    <a:gd name="connsiteY8" fmla="*/ 200919 h 199374"/>
                    <a:gd name="connsiteX9" fmla="*/ 202899 w 203283"/>
                    <a:gd name="connsiteY9" fmla="*/ 82713 h 199374"/>
                    <a:gd name="connsiteX10" fmla="*/ 163024 w 203283"/>
                    <a:gd name="connsiteY10" fmla="*/ 82713 h 19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199374">
                      <a:moveTo>
                        <a:pt x="163024" y="82713"/>
                      </a:moveTo>
                      <a:lnTo>
                        <a:pt x="163024" y="134209"/>
                      </a:lnTo>
                      <a:lnTo>
                        <a:pt x="29717" y="1179"/>
                      </a:lnTo>
                      <a:lnTo>
                        <a:pt x="1179" y="29267"/>
                      </a:lnTo>
                      <a:lnTo>
                        <a:pt x="133313" y="161127"/>
                      </a:lnTo>
                      <a:lnTo>
                        <a:pt x="84056" y="161127"/>
                      </a:lnTo>
                      <a:lnTo>
                        <a:pt x="84056" y="200919"/>
                      </a:lnTo>
                      <a:lnTo>
                        <a:pt x="202508" y="200919"/>
                      </a:lnTo>
                      <a:lnTo>
                        <a:pt x="202899" y="200919"/>
                      </a:lnTo>
                      <a:lnTo>
                        <a:pt x="202899" y="82713"/>
                      </a:lnTo>
                      <a:lnTo>
                        <a:pt x="163024" y="82713"/>
                      </a:lnTo>
                      <a:close/>
                    </a:path>
                  </a:pathLst>
                </a:custGeom>
                <a:solidFill>
                  <a:srgbClr val="50E6FF"/>
                </a:solidFill>
                <a:ln w="3830" cap="flat">
                  <a:noFill/>
                  <a:prstDash val="solid"/>
                  <a:miter/>
                </a:ln>
              </p:spPr>
              <p:txBody>
                <a:bodyPr rtlCol="0" anchor="ctr"/>
                <a:lstStyle/>
                <a:p>
                  <a:endParaRPr lang="en-US"/>
                </a:p>
              </p:txBody>
            </p:sp>
          </p:grpSp>
          <p:grpSp>
            <p:nvGrpSpPr>
              <p:cNvPr id="151" name="Graphic 149">
                <a:extLst>
                  <a:ext uri="{FF2B5EF4-FFF2-40B4-BE49-F238E27FC236}">
                    <a16:creationId xmlns:a16="http://schemas.microsoft.com/office/drawing/2014/main" id="{AC3E6C1D-716A-4573-962A-E74E1D8A01F4}"/>
                  </a:ext>
                </a:extLst>
              </p:cNvPr>
              <p:cNvGrpSpPr/>
              <p:nvPr/>
            </p:nvGrpSpPr>
            <p:grpSpPr>
              <a:xfrm>
                <a:off x="4583311" y="8774067"/>
                <a:ext cx="232583" cy="407019"/>
                <a:chOff x="3518817" y="8784605"/>
                <a:chExt cx="876300" cy="1533525"/>
              </a:xfrm>
              <a:solidFill>
                <a:srgbClr val="0078D4"/>
              </a:solidFill>
            </p:grpSpPr>
            <p:grpSp>
              <p:nvGrpSpPr>
                <p:cNvPr id="152" name="Graphic 149">
                  <a:extLst>
                    <a:ext uri="{FF2B5EF4-FFF2-40B4-BE49-F238E27FC236}">
                      <a16:creationId xmlns:a16="http://schemas.microsoft.com/office/drawing/2014/main" id="{AC3E6C1D-716A-4573-962A-E74E1D8A01F4}"/>
                    </a:ext>
                  </a:extLst>
                </p:cNvPr>
                <p:cNvGrpSpPr/>
                <p:nvPr/>
              </p:nvGrpSpPr>
              <p:grpSpPr>
                <a:xfrm>
                  <a:off x="4010306" y="9263712"/>
                  <a:ext cx="382905" cy="1056322"/>
                  <a:chOff x="4010306" y="9263712"/>
                  <a:chExt cx="382905" cy="1056322"/>
                </a:xfrm>
                <a:grpFill/>
              </p:grpSpPr>
              <p:sp>
                <p:nvSpPr>
                  <p:cNvPr id="153" name="Freeform: Shape 152">
                    <a:extLst>
                      <a:ext uri="{FF2B5EF4-FFF2-40B4-BE49-F238E27FC236}">
                        <a16:creationId xmlns:a16="http://schemas.microsoft.com/office/drawing/2014/main" id="{528164D1-A870-49EC-88BE-EB2AB22183AE}"/>
                      </a:ext>
                    </a:extLst>
                  </p:cNvPr>
                  <p:cNvSpPr/>
                  <p:nvPr/>
                </p:nvSpPr>
                <p:spPr>
                  <a:xfrm>
                    <a:off x="4010306" y="9263712"/>
                    <a:ext cx="382905" cy="714375"/>
                  </a:xfrm>
                  <a:custGeom>
                    <a:avLst/>
                    <a:gdLst>
                      <a:gd name="connsiteX0" fmla="*/ 0 w 382905"/>
                      <a:gd name="connsiteY0" fmla="*/ 319088 h 714375"/>
                      <a:gd name="connsiteX1" fmla="*/ 0 w 382905"/>
                      <a:gd name="connsiteY1" fmla="*/ 363855 h 714375"/>
                      <a:gd name="connsiteX2" fmla="*/ 40958 w 382905"/>
                      <a:gd name="connsiteY2" fmla="*/ 625793 h 714375"/>
                      <a:gd name="connsiteX3" fmla="*/ 69533 w 382905"/>
                      <a:gd name="connsiteY3" fmla="*/ 714375 h 714375"/>
                      <a:gd name="connsiteX4" fmla="*/ 328613 w 382905"/>
                      <a:gd name="connsiteY4" fmla="*/ 714375 h 714375"/>
                      <a:gd name="connsiteX5" fmla="*/ 382905 w 382905"/>
                      <a:gd name="connsiteY5" fmla="*/ 660083 h 714375"/>
                      <a:gd name="connsiteX6" fmla="*/ 382905 w 382905"/>
                      <a:gd name="connsiteY6" fmla="*/ 497205 h 714375"/>
                      <a:gd name="connsiteX7" fmla="*/ 382905 w 382905"/>
                      <a:gd name="connsiteY7" fmla="*/ 377190 h 714375"/>
                      <a:gd name="connsiteX8" fmla="*/ 382905 w 382905"/>
                      <a:gd name="connsiteY8" fmla="*/ 320040 h 714375"/>
                      <a:gd name="connsiteX9" fmla="*/ 191452 w 382905"/>
                      <a:gd name="connsiteY9" fmla="*/ 0 h 714375"/>
                      <a:gd name="connsiteX10" fmla="*/ 191452 w 382905"/>
                      <a:gd name="connsiteY10" fmla="*/ 0 h 714375"/>
                      <a:gd name="connsiteX11" fmla="*/ 191452 w 382905"/>
                      <a:gd name="connsiteY11" fmla="*/ 0 h 714375"/>
                      <a:gd name="connsiteX12" fmla="*/ 0 w 382905"/>
                      <a:gd name="connsiteY12" fmla="*/ 319088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905" h="714375">
                        <a:moveTo>
                          <a:pt x="0" y="319088"/>
                        </a:moveTo>
                        <a:lnTo>
                          <a:pt x="0" y="363855"/>
                        </a:lnTo>
                        <a:cubicBezTo>
                          <a:pt x="0" y="452438"/>
                          <a:pt x="14288" y="541020"/>
                          <a:pt x="40958" y="625793"/>
                        </a:cubicBezTo>
                        <a:lnTo>
                          <a:pt x="69533" y="714375"/>
                        </a:lnTo>
                        <a:lnTo>
                          <a:pt x="328613" y="714375"/>
                        </a:lnTo>
                        <a:cubicBezTo>
                          <a:pt x="358140" y="714375"/>
                          <a:pt x="382905" y="690563"/>
                          <a:pt x="382905" y="660083"/>
                        </a:cubicBezTo>
                        <a:lnTo>
                          <a:pt x="382905" y="497205"/>
                        </a:lnTo>
                        <a:lnTo>
                          <a:pt x="382905" y="377190"/>
                        </a:lnTo>
                        <a:lnTo>
                          <a:pt x="382905" y="320040"/>
                        </a:lnTo>
                        <a:cubicBezTo>
                          <a:pt x="382905" y="186690"/>
                          <a:pt x="309563" y="62865"/>
                          <a:pt x="191452" y="0"/>
                        </a:cubicBezTo>
                        <a:lnTo>
                          <a:pt x="191452" y="0"/>
                        </a:lnTo>
                        <a:lnTo>
                          <a:pt x="191452" y="0"/>
                        </a:lnTo>
                        <a:cubicBezTo>
                          <a:pt x="73343" y="62865"/>
                          <a:pt x="0" y="185738"/>
                          <a:pt x="0" y="31908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0B9C5F23-D791-41CF-A317-EC9DBF1F6312}"/>
                      </a:ext>
                    </a:extLst>
                  </p:cNvPr>
                  <p:cNvSpPr/>
                  <p:nvPr/>
                </p:nvSpPr>
                <p:spPr>
                  <a:xfrm>
                    <a:off x="4058884" y="10046667"/>
                    <a:ext cx="334327" cy="273367"/>
                  </a:xfrm>
                  <a:custGeom>
                    <a:avLst/>
                    <a:gdLst>
                      <a:gd name="connsiteX0" fmla="*/ 166687 w 334327"/>
                      <a:gd name="connsiteY0" fmla="*/ 273367 h 273367"/>
                      <a:gd name="connsiteX1" fmla="*/ 166687 w 334327"/>
                      <a:gd name="connsiteY1" fmla="*/ 273367 h 273367"/>
                      <a:gd name="connsiteX2" fmla="*/ 0 w 334327"/>
                      <a:gd name="connsiteY2" fmla="*/ 106680 h 273367"/>
                      <a:gd name="connsiteX3" fmla="*/ 0 w 334327"/>
                      <a:gd name="connsiteY3" fmla="*/ 0 h 273367"/>
                      <a:gd name="connsiteX4" fmla="*/ 334328 w 334327"/>
                      <a:gd name="connsiteY4" fmla="*/ 0 h 273367"/>
                      <a:gd name="connsiteX5" fmla="*/ 334328 w 334327"/>
                      <a:gd name="connsiteY5" fmla="*/ 106680 h 273367"/>
                      <a:gd name="connsiteX6" fmla="*/ 166687 w 334327"/>
                      <a:gd name="connsiteY6" fmla="*/ 273367 h 273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327" h="273367">
                        <a:moveTo>
                          <a:pt x="166687" y="273367"/>
                        </a:moveTo>
                        <a:lnTo>
                          <a:pt x="166687" y="273367"/>
                        </a:lnTo>
                        <a:cubicBezTo>
                          <a:pt x="74295" y="273367"/>
                          <a:pt x="0" y="198120"/>
                          <a:pt x="0" y="106680"/>
                        </a:cubicBezTo>
                        <a:lnTo>
                          <a:pt x="0" y="0"/>
                        </a:lnTo>
                        <a:lnTo>
                          <a:pt x="334328" y="0"/>
                        </a:lnTo>
                        <a:lnTo>
                          <a:pt x="334328" y="106680"/>
                        </a:lnTo>
                        <a:cubicBezTo>
                          <a:pt x="333375" y="199072"/>
                          <a:pt x="259080" y="273367"/>
                          <a:pt x="166687" y="273367"/>
                        </a:cubicBezTo>
                        <a:close/>
                      </a:path>
                    </a:pathLst>
                  </a:custGeom>
                  <a:solidFill>
                    <a:schemeClr val="accent3"/>
                  </a:solidFill>
                  <a:ln w="9525" cap="flat">
                    <a:noFill/>
                    <a:prstDash val="solid"/>
                    <a:miter/>
                  </a:ln>
                </p:spPr>
                <p:txBody>
                  <a:bodyPr rtlCol="0" anchor="ctr"/>
                  <a:lstStyle/>
                  <a:p>
                    <a:endParaRPr lang="en-US"/>
                  </a:p>
                </p:txBody>
              </p:sp>
            </p:grpSp>
            <p:grpSp>
              <p:nvGrpSpPr>
                <p:cNvPr id="155" name="Graphic 149">
                  <a:extLst>
                    <a:ext uri="{FF2B5EF4-FFF2-40B4-BE49-F238E27FC236}">
                      <a16:creationId xmlns:a16="http://schemas.microsoft.com/office/drawing/2014/main" id="{AC3E6C1D-716A-4573-962A-E74E1D8A01F4}"/>
                    </a:ext>
                  </a:extLst>
                </p:cNvPr>
                <p:cNvGrpSpPr/>
                <p:nvPr/>
              </p:nvGrpSpPr>
              <p:grpSpPr>
                <a:xfrm>
                  <a:off x="3518817" y="8783652"/>
                  <a:ext cx="382905" cy="1058227"/>
                  <a:chOff x="3518817" y="8783652"/>
                  <a:chExt cx="382905" cy="1058227"/>
                </a:xfrm>
                <a:grpFill/>
              </p:grpSpPr>
              <p:sp>
                <p:nvSpPr>
                  <p:cNvPr id="156" name="Freeform: Shape 155">
                    <a:extLst>
                      <a:ext uri="{FF2B5EF4-FFF2-40B4-BE49-F238E27FC236}">
                        <a16:creationId xmlns:a16="http://schemas.microsoft.com/office/drawing/2014/main" id="{CC3ABC2E-A5E1-4DE9-B9BD-E49B3ED616BC}"/>
                      </a:ext>
                    </a:extLst>
                  </p:cNvPr>
                  <p:cNvSpPr/>
                  <p:nvPr/>
                </p:nvSpPr>
                <p:spPr>
                  <a:xfrm>
                    <a:off x="3518817" y="8783652"/>
                    <a:ext cx="382905" cy="716279"/>
                  </a:xfrm>
                  <a:custGeom>
                    <a:avLst/>
                    <a:gdLst>
                      <a:gd name="connsiteX0" fmla="*/ 382905 w 382905"/>
                      <a:gd name="connsiteY0" fmla="*/ 320993 h 716279"/>
                      <a:gd name="connsiteX1" fmla="*/ 382905 w 382905"/>
                      <a:gd name="connsiteY1" fmla="*/ 365760 h 716279"/>
                      <a:gd name="connsiteX2" fmla="*/ 341948 w 382905"/>
                      <a:gd name="connsiteY2" fmla="*/ 627698 h 716279"/>
                      <a:gd name="connsiteX3" fmla="*/ 313373 w 382905"/>
                      <a:gd name="connsiteY3" fmla="*/ 716280 h 716279"/>
                      <a:gd name="connsiteX4" fmla="*/ 54293 w 382905"/>
                      <a:gd name="connsiteY4" fmla="*/ 716280 h 716279"/>
                      <a:gd name="connsiteX5" fmla="*/ 0 w 382905"/>
                      <a:gd name="connsiteY5" fmla="*/ 661988 h 716279"/>
                      <a:gd name="connsiteX6" fmla="*/ 0 w 382905"/>
                      <a:gd name="connsiteY6" fmla="*/ 499110 h 716279"/>
                      <a:gd name="connsiteX7" fmla="*/ 0 w 382905"/>
                      <a:gd name="connsiteY7" fmla="*/ 377190 h 716279"/>
                      <a:gd name="connsiteX8" fmla="*/ 0 w 382905"/>
                      <a:gd name="connsiteY8" fmla="*/ 320040 h 716279"/>
                      <a:gd name="connsiteX9" fmla="*/ 191453 w 382905"/>
                      <a:gd name="connsiteY9" fmla="*/ 0 h 716279"/>
                      <a:gd name="connsiteX10" fmla="*/ 191453 w 382905"/>
                      <a:gd name="connsiteY10" fmla="*/ 0 h 716279"/>
                      <a:gd name="connsiteX11" fmla="*/ 191453 w 382905"/>
                      <a:gd name="connsiteY11" fmla="*/ 0 h 716279"/>
                      <a:gd name="connsiteX12" fmla="*/ 382905 w 382905"/>
                      <a:gd name="connsiteY12" fmla="*/ 320993 h 716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905" h="716279">
                        <a:moveTo>
                          <a:pt x="382905" y="320993"/>
                        </a:moveTo>
                        <a:lnTo>
                          <a:pt x="382905" y="365760"/>
                        </a:lnTo>
                        <a:cubicBezTo>
                          <a:pt x="382905" y="454343"/>
                          <a:pt x="368618" y="542925"/>
                          <a:pt x="341948" y="627698"/>
                        </a:cubicBezTo>
                        <a:lnTo>
                          <a:pt x="313373" y="716280"/>
                        </a:lnTo>
                        <a:lnTo>
                          <a:pt x="54293" y="716280"/>
                        </a:lnTo>
                        <a:cubicBezTo>
                          <a:pt x="24765" y="716280"/>
                          <a:pt x="0" y="692468"/>
                          <a:pt x="0" y="661988"/>
                        </a:cubicBezTo>
                        <a:lnTo>
                          <a:pt x="0" y="499110"/>
                        </a:lnTo>
                        <a:lnTo>
                          <a:pt x="0" y="377190"/>
                        </a:lnTo>
                        <a:lnTo>
                          <a:pt x="0" y="320040"/>
                        </a:lnTo>
                        <a:cubicBezTo>
                          <a:pt x="0" y="186690"/>
                          <a:pt x="73343" y="62865"/>
                          <a:pt x="191453" y="0"/>
                        </a:cubicBezTo>
                        <a:lnTo>
                          <a:pt x="191453" y="0"/>
                        </a:lnTo>
                        <a:lnTo>
                          <a:pt x="191453" y="0"/>
                        </a:lnTo>
                        <a:cubicBezTo>
                          <a:pt x="309563" y="64770"/>
                          <a:pt x="382905" y="187643"/>
                          <a:pt x="382905" y="320993"/>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8E3883FA-95F7-4720-8A44-FB79015A90A4}"/>
                      </a:ext>
                    </a:extLst>
                  </p:cNvPr>
                  <p:cNvSpPr/>
                  <p:nvPr/>
                </p:nvSpPr>
                <p:spPr>
                  <a:xfrm>
                    <a:off x="3518817" y="9567559"/>
                    <a:ext cx="333375" cy="274320"/>
                  </a:xfrm>
                  <a:custGeom>
                    <a:avLst/>
                    <a:gdLst>
                      <a:gd name="connsiteX0" fmla="*/ 166688 w 333375"/>
                      <a:gd name="connsiteY0" fmla="*/ 274320 h 274320"/>
                      <a:gd name="connsiteX1" fmla="*/ 166688 w 333375"/>
                      <a:gd name="connsiteY1" fmla="*/ 274320 h 274320"/>
                      <a:gd name="connsiteX2" fmla="*/ 333375 w 333375"/>
                      <a:gd name="connsiteY2" fmla="*/ 107633 h 274320"/>
                      <a:gd name="connsiteX3" fmla="*/ 333375 w 333375"/>
                      <a:gd name="connsiteY3" fmla="*/ 0 h 274320"/>
                      <a:gd name="connsiteX4" fmla="*/ 0 w 333375"/>
                      <a:gd name="connsiteY4" fmla="*/ 0 h 274320"/>
                      <a:gd name="connsiteX5" fmla="*/ 0 w 333375"/>
                      <a:gd name="connsiteY5" fmla="*/ 106680 h 274320"/>
                      <a:gd name="connsiteX6" fmla="*/ 166688 w 333375"/>
                      <a:gd name="connsiteY6" fmla="*/ 27432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375" h="274320">
                        <a:moveTo>
                          <a:pt x="166688" y="274320"/>
                        </a:moveTo>
                        <a:lnTo>
                          <a:pt x="166688" y="274320"/>
                        </a:lnTo>
                        <a:cubicBezTo>
                          <a:pt x="259080" y="274320"/>
                          <a:pt x="333375" y="199073"/>
                          <a:pt x="333375" y="107633"/>
                        </a:cubicBezTo>
                        <a:lnTo>
                          <a:pt x="333375" y="0"/>
                        </a:lnTo>
                        <a:lnTo>
                          <a:pt x="0" y="0"/>
                        </a:lnTo>
                        <a:lnTo>
                          <a:pt x="0" y="106680"/>
                        </a:lnTo>
                        <a:cubicBezTo>
                          <a:pt x="0" y="199073"/>
                          <a:pt x="75248" y="274320"/>
                          <a:pt x="166688" y="274320"/>
                        </a:cubicBezTo>
                        <a:close/>
                      </a:path>
                    </a:pathLst>
                  </a:custGeom>
                  <a:solidFill>
                    <a:schemeClr val="accent3"/>
                  </a:solidFill>
                  <a:ln w="9525" cap="flat">
                    <a:noFill/>
                    <a:prstDash val="solid"/>
                    <a:miter/>
                  </a:ln>
                </p:spPr>
                <p:txBody>
                  <a:bodyPr rtlCol="0" anchor="ctr"/>
                  <a:lstStyle/>
                  <a:p>
                    <a:endParaRPr lang="en-US"/>
                  </a:p>
                </p:txBody>
              </p:sp>
            </p:grpSp>
          </p:grpSp>
        </p:grpSp>
      </p:grpSp>
      <p:grpSp>
        <p:nvGrpSpPr>
          <p:cNvPr id="170" name="Group 169">
            <a:extLst>
              <a:ext uri="{FF2B5EF4-FFF2-40B4-BE49-F238E27FC236}">
                <a16:creationId xmlns:a16="http://schemas.microsoft.com/office/drawing/2014/main" id="{73B0434C-CE6A-4DE5-8707-4D72C30BF08D}"/>
              </a:ext>
            </a:extLst>
          </p:cNvPr>
          <p:cNvGrpSpPr/>
          <p:nvPr/>
        </p:nvGrpSpPr>
        <p:grpSpPr>
          <a:xfrm>
            <a:off x="386549" y="10371406"/>
            <a:ext cx="7069543" cy="1569521"/>
            <a:chOff x="386549" y="9887277"/>
            <a:chExt cx="7069543" cy="1569521"/>
          </a:xfrm>
        </p:grpSpPr>
        <p:sp>
          <p:nvSpPr>
            <p:cNvPr id="652" name="TextBox 651">
              <a:extLst>
                <a:ext uri="{FF2B5EF4-FFF2-40B4-BE49-F238E27FC236}">
                  <a16:creationId xmlns:a16="http://schemas.microsoft.com/office/drawing/2014/main" id="{2B2DCA96-B735-4A7A-AE76-68ED73BB4282}"/>
                </a:ext>
              </a:extLst>
            </p:cNvPr>
            <p:cNvSpPr txBox="1"/>
            <p:nvPr/>
          </p:nvSpPr>
          <p:spPr>
            <a:xfrm>
              <a:off x="4087136" y="9988375"/>
              <a:ext cx="1693974" cy="1346510"/>
            </a:xfrm>
            <a:prstGeom prst="homePlate">
              <a:avLst>
                <a:gd name="adj" fmla="val 29772"/>
              </a:avLst>
            </a:prstGeom>
            <a:solidFill>
              <a:schemeClr val="accent1"/>
            </a:solidFill>
            <a:ln w="3175">
              <a:noFill/>
            </a:ln>
          </p:spPr>
          <p:txBody>
            <a:bodyPr wrap="square" lIns="91440" tIns="64008" rIns="109728" bIns="64008" rtlCol="0" anchor="ctr">
              <a:noAutofit/>
            </a:bodyPr>
            <a:lstStyle/>
            <a:p>
              <a:r>
                <a:rPr lang="en-US" sz="1200" dirty="0">
                  <a:solidFill>
                    <a:schemeClr val="bg1"/>
                  </a:solidFill>
                </a:rPr>
                <a:t>Getting the </a:t>
              </a:r>
              <a:r>
                <a:rPr lang="en-US" sz="1200" b="1" dirty="0">
                  <a:solidFill>
                    <a:schemeClr val="bg1"/>
                  </a:solidFill>
                  <a:latin typeface="+mj-lt"/>
                </a:rPr>
                <a:t>right</a:t>
              </a:r>
              <a:r>
                <a:rPr lang="en-US" sz="1200" dirty="0">
                  <a:solidFill>
                    <a:schemeClr val="bg1"/>
                  </a:solidFill>
                </a:rPr>
                <a:t> </a:t>
              </a:r>
              <a:r>
                <a:rPr lang="en-US" sz="1200" b="1" dirty="0">
                  <a:solidFill>
                    <a:schemeClr val="bg1"/>
                  </a:solidFill>
                </a:rPr>
                <a:t>combination</a:t>
              </a:r>
              <a:r>
                <a:rPr lang="en-US" sz="1200" dirty="0">
                  <a:solidFill>
                    <a:schemeClr val="bg1"/>
                  </a:solidFill>
                </a:rPr>
                <a:t> will benefit the wider organization</a:t>
              </a:r>
            </a:p>
          </p:txBody>
        </p:sp>
        <p:grpSp>
          <p:nvGrpSpPr>
            <p:cNvPr id="166" name="Group 165">
              <a:extLst>
                <a:ext uri="{FF2B5EF4-FFF2-40B4-BE49-F238E27FC236}">
                  <a16:creationId xmlns:a16="http://schemas.microsoft.com/office/drawing/2014/main" id="{C512E7E5-1559-4F7E-82D2-CFA22F634703}"/>
                </a:ext>
              </a:extLst>
            </p:cNvPr>
            <p:cNvGrpSpPr/>
            <p:nvPr/>
          </p:nvGrpSpPr>
          <p:grpSpPr>
            <a:xfrm>
              <a:off x="6015684" y="9887277"/>
              <a:ext cx="1440408" cy="1569521"/>
              <a:chOff x="5926784" y="9971097"/>
              <a:chExt cx="1440408" cy="1569521"/>
            </a:xfrm>
          </p:grpSpPr>
          <p:grpSp>
            <p:nvGrpSpPr>
              <p:cNvPr id="165" name="Group 164">
                <a:extLst>
                  <a:ext uri="{FF2B5EF4-FFF2-40B4-BE49-F238E27FC236}">
                    <a16:creationId xmlns:a16="http://schemas.microsoft.com/office/drawing/2014/main" id="{3ECE24EE-FF9C-4F22-80E4-658F0208DAB5}"/>
                  </a:ext>
                </a:extLst>
              </p:cNvPr>
              <p:cNvGrpSpPr/>
              <p:nvPr/>
            </p:nvGrpSpPr>
            <p:grpSpPr>
              <a:xfrm>
                <a:off x="5932928" y="9971097"/>
                <a:ext cx="1423560" cy="417868"/>
                <a:chOff x="5932928" y="9971097"/>
                <a:chExt cx="1423560" cy="417868"/>
              </a:xfrm>
            </p:grpSpPr>
            <p:sp>
              <p:nvSpPr>
                <p:cNvPr id="649" name="TextBox 648">
                  <a:extLst>
                    <a:ext uri="{FF2B5EF4-FFF2-40B4-BE49-F238E27FC236}">
                      <a16:creationId xmlns:a16="http://schemas.microsoft.com/office/drawing/2014/main" id="{65C9C4EB-9208-4FFF-90FD-59BBE0E3E2F8}"/>
                    </a:ext>
                  </a:extLst>
                </p:cNvPr>
                <p:cNvSpPr txBox="1"/>
                <p:nvPr/>
              </p:nvSpPr>
              <p:spPr>
                <a:xfrm>
                  <a:off x="6465489" y="10072309"/>
                  <a:ext cx="890999" cy="215444"/>
                </a:xfrm>
                <a:prstGeom prst="rect">
                  <a:avLst/>
                </a:prstGeom>
                <a:noFill/>
                <a:ln w="3175">
                  <a:noFill/>
                </a:ln>
              </p:spPr>
              <p:txBody>
                <a:bodyPr wrap="square" lIns="0" tIns="0" rIns="0" bIns="0" rtlCol="0" anchor="ctr">
                  <a:spAutoFit/>
                </a:bodyPr>
                <a:lstStyle/>
                <a:p>
                  <a:pPr>
                    <a:spcBef>
                      <a:spcPts val="800"/>
                    </a:spcBef>
                  </a:pPr>
                  <a:r>
                    <a:rPr lang="en-US" sz="1400" dirty="0">
                      <a:latin typeface="+mj-lt"/>
                    </a:rPr>
                    <a:t>Employees</a:t>
                  </a:r>
                  <a:endParaRPr lang="en-US" sz="1400" dirty="0"/>
                </a:p>
              </p:txBody>
            </p:sp>
            <p:grpSp>
              <p:nvGrpSpPr>
                <p:cNvPr id="807" name="Graphic 63" descr="people">
                  <a:extLst>
                    <a:ext uri="{FF2B5EF4-FFF2-40B4-BE49-F238E27FC236}">
                      <a16:creationId xmlns:a16="http://schemas.microsoft.com/office/drawing/2014/main" id="{A28B00F1-9390-44C8-8D8F-6548262E4786}"/>
                    </a:ext>
                  </a:extLst>
                </p:cNvPr>
                <p:cNvGrpSpPr/>
                <p:nvPr/>
              </p:nvGrpSpPr>
              <p:grpSpPr>
                <a:xfrm>
                  <a:off x="5932928" y="9971097"/>
                  <a:ext cx="417868" cy="417868"/>
                  <a:chOff x="5366688" y="3010214"/>
                  <a:chExt cx="492116" cy="492116"/>
                </a:xfrm>
              </p:grpSpPr>
              <p:sp>
                <p:nvSpPr>
                  <p:cNvPr id="808" name="Freeform: Shape 807">
                    <a:extLst>
                      <a:ext uri="{FF2B5EF4-FFF2-40B4-BE49-F238E27FC236}">
                        <a16:creationId xmlns:a16="http://schemas.microsoft.com/office/drawing/2014/main" id="{6B4A1D4C-CCCE-4C1D-934C-F5AB23F41908}"/>
                      </a:ext>
                    </a:extLst>
                  </p:cNvPr>
                  <p:cNvSpPr/>
                  <p:nvPr/>
                </p:nvSpPr>
                <p:spPr>
                  <a:xfrm>
                    <a:off x="5673612" y="3010750"/>
                    <a:ext cx="126834" cy="126834"/>
                  </a:xfrm>
                  <a:custGeom>
                    <a:avLst/>
                    <a:gdLst>
                      <a:gd name="connsiteX0" fmla="*/ 128703 w 126834"/>
                      <a:gd name="connsiteY0" fmla="*/ 65352 h 126834"/>
                      <a:gd name="connsiteX1" fmla="*/ 65352 w 126834"/>
                      <a:gd name="connsiteY1" fmla="*/ 128703 h 126834"/>
                      <a:gd name="connsiteX2" fmla="*/ 2001 w 126834"/>
                      <a:gd name="connsiteY2" fmla="*/ 65352 h 126834"/>
                      <a:gd name="connsiteX3" fmla="*/ 65352 w 126834"/>
                      <a:gd name="connsiteY3" fmla="*/ 2001 h 126834"/>
                      <a:gd name="connsiteX4" fmla="*/ 128703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8703" y="65352"/>
                        </a:moveTo>
                        <a:cubicBezTo>
                          <a:pt x="128703" y="100321"/>
                          <a:pt x="100321" y="128703"/>
                          <a:pt x="65352" y="128703"/>
                        </a:cubicBezTo>
                        <a:cubicBezTo>
                          <a:pt x="30382" y="128703"/>
                          <a:pt x="2001" y="100321"/>
                          <a:pt x="2001" y="65352"/>
                        </a:cubicBezTo>
                        <a:cubicBezTo>
                          <a:pt x="2001" y="30382"/>
                          <a:pt x="30382" y="2001"/>
                          <a:pt x="65352" y="2001"/>
                        </a:cubicBezTo>
                        <a:cubicBezTo>
                          <a:pt x="100321" y="2001"/>
                          <a:pt x="128703" y="30382"/>
                          <a:pt x="128703" y="65352"/>
                        </a:cubicBezTo>
                        <a:close/>
                      </a:path>
                    </a:pathLst>
                  </a:custGeom>
                  <a:solidFill>
                    <a:srgbClr val="50E6FF"/>
                  </a:solidFill>
                  <a:ln w="5008" cap="flat">
                    <a:noFill/>
                    <a:prstDash val="solid"/>
                    <a:miter/>
                  </a:ln>
                </p:spPr>
                <p:txBody>
                  <a:bodyPr rtlCol="0" anchor="ctr"/>
                  <a:lstStyle/>
                  <a:p>
                    <a:endParaRPr lang="en-US"/>
                  </a:p>
                </p:txBody>
              </p:sp>
              <p:sp>
                <p:nvSpPr>
                  <p:cNvPr id="809" name="Freeform: Shape 808">
                    <a:extLst>
                      <a:ext uri="{FF2B5EF4-FFF2-40B4-BE49-F238E27FC236}">
                        <a16:creationId xmlns:a16="http://schemas.microsoft.com/office/drawing/2014/main" id="{14E46FA4-7EE9-42E0-9EBA-532943F8087D}"/>
                      </a:ext>
                    </a:extLst>
                  </p:cNvPr>
                  <p:cNvSpPr/>
                  <p:nvPr/>
                </p:nvSpPr>
                <p:spPr>
                  <a:xfrm>
                    <a:off x="5620396" y="3161267"/>
                    <a:ext cx="233375" cy="131907"/>
                  </a:xfrm>
                  <a:custGeom>
                    <a:avLst/>
                    <a:gdLst>
                      <a:gd name="connsiteX0" fmla="*/ 118060 w 233374"/>
                      <a:gd name="connsiteY0" fmla="*/ 2001 h 131907"/>
                      <a:gd name="connsiteX1" fmla="*/ 234119 w 233374"/>
                      <a:gd name="connsiteY1" fmla="*/ 118059 h 131907"/>
                      <a:gd name="connsiteX2" fmla="*/ 234119 w 233374"/>
                      <a:gd name="connsiteY2" fmla="*/ 132757 h 131907"/>
                      <a:gd name="connsiteX3" fmla="*/ 2001 w 233374"/>
                      <a:gd name="connsiteY3" fmla="*/ 132757 h 131907"/>
                      <a:gd name="connsiteX4" fmla="*/ 2001 w 233374"/>
                      <a:gd name="connsiteY4" fmla="*/ 118059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8" y="2001"/>
                          <a:pt x="234119" y="53695"/>
                          <a:pt x="234119" y="118059"/>
                        </a:cubicBezTo>
                        <a:lnTo>
                          <a:pt x="234119" y="132757"/>
                        </a:lnTo>
                        <a:lnTo>
                          <a:pt x="2001" y="132757"/>
                        </a:lnTo>
                        <a:lnTo>
                          <a:pt x="2001" y="118059"/>
                        </a:lnTo>
                        <a:cubicBezTo>
                          <a:pt x="2001" y="53695"/>
                          <a:pt x="54202" y="2001"/>
                          <a:pt x="118060" y="2001"/>
                        </a:cubicBezTo>
                        <a:close/>
                      </a:path>
                    </a:pathLst>
                  </a:custGeom>
                  <a:solidFill>
                    <a:srgbClr val="50E6FF"/>
                  </a:solidFill>
                  <a:ln w="5008" cap="flat">
                    <a:noFill/>
                    <a:prstDash val="solid"/>
                    <a:miter/>
                  </a:ln>
                </p:spPr>
                <p:txBody>
                  <a:bodyPr rtlCol="0" anchor="ctr"/>
                  <a:lstStyle/>
                  <a:p>
                    <a:endParaRPr lang="en-US"/>
                  </a:p>
                </p:txBody>
              </p:sp>
              <p:sp>
                <p:nvSpPr>
                  <p:cNvPr id="810" name="Freeform: Shape 809">
                    <a:extLst>
                      <a:ext uri="{FF2B5EF4-FFF2-40B4-BE49-F238E27FC236}">
                        <a16:creationId xmlns:a16="http://schemas.microsoft.com/office/drawing/2014/main" id="{737E94C0-5499-4185-9DD0-72208F87A75F}"/>
                      </a:ext>
                    </a:extLst>
                  </p:cNvPr>
                  <p:cNvSpPr/>
                  <p:nvPr/>
                </p:nvSpPr>
                <p:spPr>
                  <a:xfrm>
                    <a:off x="5418180" y="3216519"/>
                    <a:ext cx="126834" cy="126834"/>
                  </a:xfrm>
                  <a:custGeom>
                    <a:avLst/>
                    <a:gdLst>
                      <a:gd name="connsiteX0" fmla="*/ 129210 w 126834"/>
                      <a:gd name="connsiteY0" fmla="*/ 65352 h 126834"/>
                      <a:gd name="connsiteX1" fmla="*/ 65858 w 126834"/>
                      <a:gd name="connsiteY1" fmla="*/ 128703 h 126834"/>
                      <a:gd name="connsiteX2" fmla="*/ 2001 w 126834"/>
                      <a:gd name="connsiteY2" fmla="*/ 65352 h 126834"/>
                      <a:gd name="connsiteX3" fmla="*/ 65858 w 126834"/>
                      <a:gd name="connsiteY3" fmla="*/ 2001 h 126834"/>
                      <a:gd name="connsiteX4" fmla="*/ 129210 w 126834"/>
                      <a:gd name="connsiteY4" fmla="*/ 65352 h 12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34" h="126834">
                        <a:moveTo>
                          <a:pt x="129210" y="65352"/>
                        </a:moveTo>
                        <a:cubicBezTo>
                          <a:pt x="129210" y="100321"/>
                          <a:pt x="100829" y="128703"/>
                          <a:pt x="65858" y="128703"/>
                        </a:cubicBezTo>
                        <a:cubicBezTo>
                          <a:pt x="30889" y="128703"/>
                          <a:pt x="2001" y="100321"/>
                          <a:pt x="2001" y="65352"/>
                        </a:cubicBezTo>
                        <a:cubicBezTo>
                          <a:pt x="2001" y="30382"/>
                          <a:pt x="30382" y="2001"/>
                          <a:pt x="65858" y="2001"/>
                        </a:cubicBezTo>
                        <a:cubicBezTo>
                          <a:pt x="101335" y="2001"/>
                          <a:pt x="129210" y="30382"/>
                          <a:pt x="129210" y="65352"/>
                        </a:cubicBezTo>
                        <a:close/>
                      </a:path>
                    </a:pathLst>
                  </a:custGeom>
                  <a:solidFill>
                    <a:srgbClr val="0078D4"/>
                  </a:solidFill>
                  <a:ln w="5008" cap="flat">
                    <a:noFill/>
                    <a:prstDash val="solid"/>
                    <a:miter/>
                  </a:ln>
                </p:spPr>
                <p:txBody>
                  <a:bodyPr rtlCol="0" anchor="ctr"/>
                  <a:lstStyle/>
                  <a:p>
                    <a:endParaRPr lang="en-US"/>
                  </a:p>
                </p:txBody>
              </p:sp>
              <p:sp>
                <p:nvSpPr>
                  <p:cNvPr id="811" name="Freeform: Shape 810">
                    <a:extLst>
                      <a:ext uri="{FF2B5EF4-FFF2-40B4-BE49-F238E27FC236}">
                        <a16:creationId xmlns:a16="http://schemas.microsoft.com/office/drawing/2014/main" id="{6C5D3707-E940-4225-95E1-1AC1A97BC177}"/>
                      </a:ext>
                    </a:extLst>
                  </p:cNvPr>
                  <p:cNvSpPr/>
                  <p:nvPr/>
                </p:nvSpPr>
                <p:spPr>
                  <a:xfrm>
                    <a:off x="5365475" y="3367035"/>
                    <a:ext cx="233375" cy="131907"/>
                  </a:xfrm>
                  <a:custGeom>
                    <a:avLst/>
                    <a:gdLst>
                      <a:gd name="connsiteX0" fmla="*/ 118060 w 233374"/>
                      <a:gd name="connsiteY0" fmla="*/ 2001 h 131907"/>
                      <a:gd name="connsiteX1" fmla="*/ 234119 w 233374"/>
                      <a:gd name="connsiteY1" fmla="*/ 118059 h 131907"/>
                      <a:gd name="connsiteX2" fmla="*/ 234119 w 233374"/>
                      <a:gd name="connsiteY2" fmla="*/ 132250 h 131907"/>
                      <a:gd name="connsiteX3" fmla="*/ 2001 w 233374"/>
                      <a:gd name="connsiteY3" fmla="*/ 132250 h 131907"/>
                      <a:gd name="connsiteX4" fmla="*/ 2001 w 233374"/>
                      <a:gd name="connsiteY4" fmla="*/ 117552 h 131907"/>
                      <a:gd name="connsiteX5" fmla="*/ 118060 w 233374"/>
                      <a:gd name="connsiteY5" fmla="*/ 2001 h 131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374" h="131907">
                        <a:moveTo>
                          <a:pt x="118060" y="2001"/>
                        </a:moveTo>
                        <a:cubicBezTo>
                          <a:pt x="181917" y="2001"/>
                          <a:pt x="234119" y="53695"/>
                          <a:pt x="234119" y="118059"/>
                        </a:cubicBezTo>
                        <a:lnTo>
                          <a:pt x="234119" y="132250"/>
                        </a:lnTo>
                        <a:lnTo>
                          <a:pt x="2001" y="132250"/>
                        </a:lnTo>
                        <a:lnTo>
                          <a:pt x="2001" y="117552"/>
                        </a:lnTo>
                        <a:cubicBezTo>
                          <a:pt x="2001" y="53695"/>
                          <a:pt x="53695" y="2001"/>
                          <a:pt x="118060" y="2001"/>
                        </a:cubicBezTo>
                        <a:close/>
                      </a:path>
                    </a:pathLst>
                  </a:custGeom>
                  <a:solidFill>
                    <a:srgbClr val="0078D4"/>
                  </a:solidFill>
                  <a:ln w="5008" cap="flat">
                    <a:noFill/>
                    <a:prstDash val="solid"/>
                    <a:miter/>
                  </a:ln>
                </p:spPr>
                <p:txBody>
                  <a:bodyPr rtlCol="0" anchor="ctr"/>
                  <a:lstStyle/>
                  <a:p>
                    <a:endParaRPr lang="en-US"/>
                  </a:p>
                </p:txBody>
              </p:sp>
            </p:grpSp>
          </p:grpSp>
          <p:grpSp>
            <p:nvGrpSpPr>
              <p:cNvPr id="163" name="Group 162">
                <a:extLst>
                  <a:ext uri="{FF2B5EF4-FFF2-40B4-BE49-F238E27FC236}">
                    <a16:creationId xmlns:a16="http://schemas.microsoft.com/office/drawing/2014/main" id="{56887F33-1037-4157-A57D-F97D8A1537B3}"/>
                  </a:ext>
                </a:extLst>
              </p:cNvPr>
              <p:cNvGrpSpPr/>
              <p:nvPr/>
            </p:nvGrpSpPr>
            <p:grpSpPr>
              <a:xfrm>
                <a:off x="5932082" y="10545360"/>
                <a:ext cx="1435110" cy="441987"/>
                <a:chOff x="5932082" y="10574395"/>
                <a:chExt cx="1435110" cy="441987"/>
              </a:xfrm>
            </p:grpSpPr>
            <p:sp>
              <p:nvSpPr>
                <p:cNvPr id="650" name="TextBox 649">
                  <a:extLst>
                    <a:ext uri="{FF2B5EF4-FFF2-40B4-BE49-F238E27FC236}">
                      <a16:creationId xmlns:a16="http://schemas.microsoft.com/office/drawing/2014/main" id="{BE9C754A-3AFC-4578-9357-38456D42BAC3}"/>
                    </a:ext>
                  </a:extLst>
                </p:cNvPr>
                <p:cNvSpPr txBox="1"/>
                <p:nvPr/>
              </p:nvSpPr>
              <p:spPr>
                <a:xfrm>
                  <a:off x="6465489" y="10687666"/>
                  <a:ext cx="901703" cy="215444"/>
                </a:xfrm>
                <a:prstGeom prst="rect">
                  <a:avLst/>
                </a:prstGeom>
                <a:noFill/>
                <a:ln w="3175">
                  <a:noFill/>
                </a:ln>
              </p:spPr>
              <p:txBody>
                <a:bodyPr wrap="square" lIns="0" tIns="0" rIns="0" bIns="0" rtlCol="0" anchor="ctr">
                  <a:spAutoFit/>
                </a:bodyPr>
                <a:lstStyle/>
                <a:p>
                  <a:pPr>
                    <a:spcBef>
                      <a:spcPts val="800"/>
                    </a:spcBef>
                  </a:pPr>
                  <a:r>
                    <a:rPr lang="en-US" sz="1400" dirty="0">
                      <a:latin typeface="+mj-lt"/>
                    </a:rPr>
                    <a:t>IT</a:t>
                  </a:r>
                </a:p>
              </p:txBody>
            </p:sp>
            <p:grpSp>
              <p:nvGrpSpPr>
                <p:cNvPr id="812" name="Group 811" descr="open">
                  <a:extLst>
                    <a:ext uri="{FF2B5EF4-FFF2-40B4-BE49-F238E27FC236}">
                      <a16:creationId xmlns:a16="http://schemas.microsoft.com/office/drawing/2014/main" id="{D632165F-1752-4293-BA1A-866BA7FEF11F}"/>
                    </a:ext>
                  </a:extLst>
                </p:cNvPr>
                <p:cNvGrpSpPr/>
                <p:nvPr/>
              </p:nvGrpSpPr>
              <p:grpSpPr>
                <a:xfrm>
                  <a:off x="5932082" y="10574395"/>
                  <a:ext cx="403080" cy="441987"/>
                  <a:chOff x="2572353" y="1292284"/>
                  <a:chExt cx="403080" cy="441987"/>
                </a:xfrm>
              </p:grpSpPr>
              <p:sp>
                <p:nvSpPr>
                  <p:cNvPr id="813" name="Rectangle 602">
                    <a:extLst>
                      <a:ext uri="{FF2B5EF4-FFF2-40B4-BE49-F238E27FC236}">
                        <a16:creationId xmlns:a16="http://schemas.microsoft.com/office/drawing/2014/main" id="{268040DB-E14D-4487-A8EE-653383F27B1B}"/>
                      </a:ext>
                    </a:extLst>
                  </p:cNvPr>
                  <p:cNvSpPr>
                    <a:spLocks noChangeArrowheads="1"/>
                  </p:cNvSpPr>
                  <p:nvPr/>
                </p:nvSpPr>
                <p:spPr bwMode="auto">
                  <a:xfrm>
                    <a:off x="2759108" y="1566191"/>
                    <a:ext cx="23345" cy="127616"/>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4" name="Rectangle 603">
                    <a:extLst>
                      <a:ext uri="{FF2B5EF4-FFF2-40B4-BE49-F238E27FC236}">
                        <a16:creationId xmlns:a16="http://schemas.microsoft.com/office/drawing/2014/main" id="{9E775865-FA82-4650-882D-4350DE613912}"/>
                      </a:ext>
                    </a:extLst>
                  </p:cNvPr>
                  <p:cNvSpPr>
                    <a:spLocks noChangeArrowheads="1"/>
                  </p:cNvSpPr>
                  <p:nvPr/>
                </p:nvSpPr>
                <p:spPr bwMode="auto">
                  <a:xfrm>
                    <a:off x="2759108" y="1315629"/>
                    <a:ext cx="23345" cy="144736"/>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5" name="Freeform 604">
                    <a:extLst>
                      <a:ext uri="{FF2B5EF4-FFF2-40B4-BE49-F238E27FC236}">
                        <a16:creationId xmlns:a16="http://schemas.microsoft.com/office/drawing/2014/main" id="{51473B10-2AC0-4173-90A3-08E42C5DB812}"/>
                      </a:ext>
                    </a:extLst>
                  </p:cNvPr>
                  <p:cNvSpPr>
                    <a:spLocks/>
                  </p:cNvSpPr>
                  <p:nvPr/>
                </p:nvSpPr>
                <p:spPr bwMode="auto">
                  <a:xfrm>
                    <a:off x="2812022" y="1530397"/>
                    <a:ext cx="129173" cy="87152"/>
                  </a:xfrm>
                  <a:custGeom>
                    <a:avLst/>
                    <a:gdLst>
                      <a:gd name="T0" fmla="*/ 7 w 83"/>
                      <a:gd name="T1" fmla="*/ 0 h 56"/>
                      <a:gd name="T2" fmla="*/ 0 w 83"/>
                      <a:gd name="T3" fmla="*/ 12 h 56"/>
                      <a:gd name="T4" fmla="*/ 76 w 83"/>
                      <a:gd name="T5" fmla="*/ 56 h 56"/>
                      <a:gd name="T6" fmla="*/ 83 w 83"/>
                      <a:gd name="T7" fmla="*/ 43 h 56"/>
                      <a:gd name="T8" fmla="*/ 7 w 83"/>
                      <a:gd name="T9" fmla="*/ 0 h 56"/>
                    </a:gdLst>
                    <a:ahLst/>
                    <a:cxnLst>
                      <a:cxn ang="0">
                        <a:pos x="T0" y="T1"/>
                      </a:cxn>
                      <a:cxn ang="0">
                        <a:pos x="T2" y="T3"/>
                      </a:cxn>
                      <a:cxn ang="0">
                        <a:pos x="T4" y="T5"/>
                      </a:cxn>
                      <a:cxn ang="0">
                        <a:pos x="T6" y="T7"/>
                      </a:cxn>
                      <a:cxn ang="0">
                        <a:pos x="T8" y="T9"/>
                      </a:cxn>
                    </a:cxnLst>
                    <a:rect l="0" t="0" r="r" b="b"/>
                    <a:pathLst>
                      <a:path w="83" h="56">
                        <a:moveTo>
                          <a:pt x="7" y="0"/>
                        </a:moveTo>
                        <a:lnTo>
                          <a:pt x="0" y="12"/>
                        </a:lnTo>
                        <a:lnTo>
                          <a:pt x="76" y="56"/>
                        </a:lnTo>
                        <a:lnTo>
                          <a:pt x="83" y="43"/>
                        </a:lnTo>
                        <a:lnTo>
                          <a:pt x="7"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6" name="Freeform 605">
                    <a:extLst>
                      <a:ext uri="{FF2B5EF4-FFF2-40B4-BE49-F238E27FC236}">
                        <a16:creationId xmlns:a16="http://schemas.microsoft.com/office/drawing/2014/main" id="{80F5388B-7A79-4162-AC56-E3B28BF3CFCA}"/>
                      </a:ext>
                    </a:extLst>
                  </p:cNvPr>
                  <p:cNvSpPr>
                    <a:spLocks/>
                  </p:cNvSpPr>
                  <p:nvPr/>
                </p:nvSpPr>
                <p:spPr bwMode="auto">
                  <a:xfrm>
                    <a:off x="2595698" y="1405894"/>
                    <a:ext cx="133841" cy="90265"/>
                  </a:xfrm>
                  <a:custGeom>
                    <a:avLst/>
                    <a:gdLst>
                      <a:gd name="T0" fmla="*/ 8 w 86"/>
                      <a:gd name="T1" fmla="*/ 0 h 58"/>
                      <a:gd name="T2" fmla="*/ 0 w 86"/>
                      <a:gd name="T3" fmla="*/ 13 h 58"/>
                      <a:gd name="T4" fmla="*/ 79 w 86"/>
                      <a:gd name="T5" fmla="*/ 58 h 58"/>
                      <a:gd name="T6" fmla="*/ 86 w 86"/>
                      <a:gd name="T7" fmla="*/ 45 h 58"/>
                      <a:gd name="T8" fmla="*/ 8 w 86"/>
                      <a:gd name="T9" fmla="*/ 0 h 58"/>
                    </a:gdLst>
                    <a:ahLst/>
                    <a:cxnLst>
                      <a:cxn ang="0">
                        <a:pos x="T0" y="T1"/>
                      </a:cxn>
                      <a:cxn ang="0">
                        <a:pos x="T2" y="T3"/>
                      </a:cxn>
                      <a:cxn ang="0">
                        <a:pos x="T4" y="T5"/>
                      </a:cxn>
                      <a:cxn ang="0">
                        <a:pos x="T6" y="T7"/>
                      </a:cxn>
                      <a:cxn ang="0">
                        <a:pos x="T8" y="T9"/>
                      </a:cxn>
                    </a:cxnLst>
                    <a:rect l="0" t="0" r="r" b="b"/>
                    <a:pathLst>
                      <a:path w="86" h="58">
                        <a:moveTo>
                          <a:pt x="8" y="0"/>
                        </a:moveTo>
                        <a:lnTo>
                          <a:pt x="0" y="13"/>
                        </a:lnTo>
                        <a:lnTo>
                          <a:pt x="79" y="58"/>
                        </a:lnTo>
                        <a:lnTo>
                          <a:pt x="86" y="45"/>
                        </a:lnTo>
                        <a:lnTo>
                          <a:pt x="8"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7" name="Freeform 606">
                    <a:extLst>
                      <a:ext uri="{FF2B5EF4-FFF2-40B4-BE49-F238E27FC236}">
                        <a16:creationId xmlns:a16="http://schemas.microsoft.com/office/drawing/2014/main" id="{5C0280C4-2D07-42B7-9CBD-83D177C34830}"/>
                      </a:ext>
                    </a:extLst>
                  </p:cNvPr>
                  <p:cNvSpPr>
                    <a:spLocks/>
                  </p:cNvSpPr>
                  <p:nvPr/>
                </p:nvSpPr>
                <p:spPr bwMode="auto">
                  <a:xfrm>
                    <a:off x="2810466" y="1407450"/>
                    <a:ext cx="133841" cy="88709"/>
                  </a:xfrm>
                  <a:custGeom>
                    <a:avLst/>
                    <a:gdLst>
                      <a:gd name="T0" fmla="*/ 78 w 86"/>
                      <a:gd name="T1" fmla="*/ 0 h 57"/>
                      <a:gd name="T2" fmla="*/ 0 w 86"/>
                      <a:gd name="T3" fmla="*/ 44 h 57"/>
                      <a:gd name="T4" fmla="*/ 8 w 86"/>
                      <a:gd name="T5" fmla="*/ 57 h 57"/>
                      <a:gd name="T6" fmla="*/ 86 w 86"/>
                      <a:gd name="T7" fmla="*/ 12 h 57"/>
                      <a:gd name="T8" fmla="*/ 78 w 86"/>
                      <a:gd name="T9" fmla="*/ 0 h 57"/>
                    </a:gdLst>
                    <a:ahLst/>
                    <a:cxnLst>
                      <a:cxn ang="0">
                        <a:pos x="T0" y="T1"/>
                      </a:cxn>
                      <a:cxn ang="0">
                        <a:pos x="T2" y="T3"/>
                      </a:cxn>
                      <a:cxn ang="0">
                        <a:pos x="T4" y="T5"/>
                      </a:cxn>
                      <a:cxn ang="0">
                        <a:pos x="T6" y="T7"/>
                      </a:cxn>
                      <a:cxn ang="0">
                        <a:pos x="T8" y="T9"/>
                      </a:cxn>
                    </a:cxnLst>
                    <a:rect l="0" t="0" r="r" b="b"/>
                    <a:pathLst>
                      <a:path w="86" h="57">
                        <a:moveTo>
                          <a:pt x="78" y="0"/>
                        </a:moveTo>
                        <a:lnTo>
                          <a:pt x="0" y="44"/>
                        </a:lnTo>
                        <a:lnTo>
                          <a:pt x="8" y="57"/>
                        </a:lnTo>
                        <a:lnTo>
                          <a:pt x="86" y="12"/>
                        </a:lnTo>
                        <a:lnTo>
                          <a:pt x="78"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8" name="Freeform 607">
                    <a:extLst>
                      <a:ext uri="{FF2B5EF4-FFF2-40B4-BE49-F238E27FC236}">
                        <a16:creationId xmlns:a16="http://schemas.microsoft.com/office/drawing/2014/main" id="{A4C6A9E4-78B6-482F-B7E7-E416C22BE6FD}"/>
                      </a:ext>
                    </a:extLst>
                  </p:cNvPr>
                  <p:cNvSpPr>
                    <a:spLocks/>
                  </p:cNvSpPr>
                  <p:nvPr/>
                </p:nvSpPr>
                <p:spPr bwMode="auto">
                  <a:xfrm>
                    <a:off x="2594141" y="1530397"/>
                    <a:ext cx="135398" cy="90265"/>
                  </a:xfrm>
                  <a:custGeom>
                    <a:avLst/>
                    <a:gdLst>
                      <a:gd name="T0" fmla="*/ 79 w 87"/>
                      <a:gd name="T1" fmla="*/ 0 h 58"/>
                      <a:gd name="T2" fmla="*/ 0 w 87"/>
                      <a:gd name="T3" fmla="*/ 45 h 58"/>
                      <a:gd name="T4" fmla="*/ 7 w 87"/>
                      <a:gd name="T5" fmla="*/ 58 h 58"/>
                      <a:gd name="T6" fmla="*/ 87 w 87"/>
                      <a:gd name="T7" fmla="*/ 12 h 58"/>
                      <a:gd name="T8" fmla="*/ 79 w 87"/>
                      <a:gd name="T9" fmla="*/ 0 h 58"/>
                    </a:gdLst>
                    <a:ahLst/>
                    <a:cxnLst>
                      <a:cxn ang="0">
                        <a:pos x="T0" y="T1"/>
                      </a:cxn>
                      <a:cxn ang="0">
                        <a:pos x="T2" y="T3"/>
                      </a:cxn>
                      <a:cxn ang="0">
                        <a:pos x="T4" y="T5"/>
                      </a:cxn>
                      <a:cxn ang="0">
                        <a:pos x="T6" y="T7"/>
                      </a:cxn>
                      <a:cxn ang="0">
                        <a:pos x="T8" y="T9"/>
                      </a:cxn>
                    </a:cxnLst>
                    <a:rect l="0" t="0" r="r" b="b"/>
                    <a:pathLst>
                      <a:path w="87" h="58">
                        <a:moveTo>
                          <a:pt x="79" y="0"/>
                        </a:moveTo>
                        <a:lnTo>
                          <a:pt x="0" y="45"/>
                        </a:lnTo>
                        <a:lnTo>
                          <a:pt x="7" y="58"/>
                        </a:lnTo>
                        <a:lnTo>
                          <a:pt x="87" y="12"/>
                        </a:lnTo>
                        <a:lnTo>
                          <a:pt x="79"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19" name="Freeform 608">
                    <a:extLst>
                      <a:ext uri="{FF2B5EF4-FFF2-40B4-BE49-F238E27FC236}">
                        <a16:creationId xmlns:a16="http://schemas.microsoft.com/office/drawing/2014/main" id="{FD1DE135-A1B3-4AFC-B251-32ACAA0ABEA1}"/>
                      </a:ext>
                    </a:extLst>
                  </p:cNvPr>
                  <p:cNvSpPr>
                    <a:spLocks/>
                  </p:cNvSpPr>
                  <p:nvPr/>
                </p:nvSpPr>
                <p:spPr bwMode="auto">
                  <a:xfrm>
                    <a:off x="2735764" y="1472814"/>
                    <a:ext cx="70034" cy="80927"/>
                  </a:xfrm>
                  <a:custGeom>
                    <a:avLst/>
                    <a:gdLst>
                      <a:gd name="T0" fmla="*/ 22 w 45"/>
                      <a:gd name="T1" fmla="*/ 0 h 52"/>
                      <a:gd name="T2" fmla="*/ 45 w 45"/>
                      <a:gd name="T3" fmla="*/ 12 h 52"/>
                      <a:gd name="T4" fmla="*/ 45 w 45"/>
                      <a:gd name="T5" fmla="*/ 38 h 52"/>
                      <a:gd name="T6" fmla="*/ 22 w 45"/>
                      <a:gd name="T7" fmla="*/ 52 h 52"/>
                      <a:gd name="T8" fmla="*/ 0 w 45"/>
                      <a:gd name="T9" fmla="*/ 39 h 52"/>
                      <a:gd name="T10" fmla="*/ 0 w 45"/>
                      <a:gd name="T11" fmla="*/ 12 h 52"/>
                      <a:gd name="T12" fmla="*/ 22 w 45"/>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45" h="52">
                        <a:moveTo>
                          <a:pt x="22" y="0"/>
                        </a:moveTo>
                        <a:lnTo>
                          <a:pt x="45" y="12"/>
                        </a:lnTo>
                        <a:lnTo>
                          <a:pt x="45" y="38"/>
                        </a:lnTo>
                        <a:lnTo>
                          <a:pt x="22" y="52"/>
                        </a:lnTo>
                        <a:lnTo>
                          <a:pt x="0" y="39"/>
                        </a:lnTo>
                        <a:lnTo>
                          <a:pt x="0" y="12"/>
                        </a:lnTo>
                        <a:lnTo>
                          <a:pt x="22" y="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0" name="Freeform 609">
                    <a:extLst>
                      <a:ext uri="{FF2B5EF4-FFF2-40B4-BE49-F238E27FC236}">
                        <a16:creationId xmlns:a16="http://schemas.microsoft.com/office/drawing/2014/main" id="{4E9319E9-2999-4BBC-B125-0C1765CE7C3F}"/>
                      </a:ext>
                    </a:extLst>
                  </p:cNvPr>
                  <p:cNvSpPr>
                    <a:spLocks/>
                  </p:cNvSpPr>
                  <p:nvPr/>
                </p:nvSpPr>
                <p:spPr bwMode="auto">
                  <a:xfrm>
                    <a:off x="2710863" y="1446357"/>
                    <a:ext cx="118278" cy="133841"/>
                  </a:xfrm>
                  <a:custGeom>
                    <a:avLst/>
                    <a:gdLst>
                      <a:gd name="T0" fmla="*/ 38 w 76"/>
                      <a:gd name="T1" fmla="*/ 0 h 86"/>
                      <a:gd name="T2" fmla="*/ 31 w 76"/>
                      <a:gd name="T3" fmla="*/ 3 h 86"/>
                      <a:gd name="T4" fmla="*/ 9 w 76"/>
                      <a:gd name="T5" fmla="*/ 17 h 86"/>
                      <a:gd name="T6" fmla="*/ 0 w 76"/>
                      <a:gd name="T7" fmla="*/ 21 h 86"/>
                      <a:gd name="T8" fmla="*/ 0 w 76"/>
                      <a:gd name="T9" fmla="*/ 29 h 86"/>
                      <a:gd name="T10" fmla="*/ 0 w 76"/>
                      <a:gd name="T11" fmla="*/ 56 h 86"/>
                      <a:gd name="T12" fmla="*/ 0 w 76"/>
                      <a:gd name="T13" fmla="*/ 64 h 86"/>
                      <a:gd name="T14" fmla="*/ 9 w 76"/>
                      <a:gd name="T15" fmla="*/ 69 h 86"/>
                      <a:gd name="T16" fmla="*/ 31 w 76"/>
                      <a:gd name="T17" fmla="*/ 82 h 86"/>
                      <a:gd name="T18" fmla="*/ 38 w 76"/>
                      <a:gd name="T19" fmla="*/ 86 h 86"/>
                      <a:gd name="T20" fmla="*/ 46 w 76"/>
                      <a:gd name="T21" fmla="*/ 82 h 86"/>
                      <a:gd name="T22" fmla="*/ 69 w 76"/>
                      <a:gd name="T23" fmla="*/ 69 h 86"/>
                      <a:gd name="T24" fmla="*/ 76 w 76"/>
                      <a:gd name="T25" fmla="*/ 64 h 86"/>
                      <a:gd name="T26" fmla="*/ 76 w 76"/>
                      <a:gd name="T27" fmla="*/ 56 h 86"/>
                      <a:gd name="T28" fmla="*/ 76 w 76"/>
                      <a:gd name="T29" fmla="*/ 29 h 86"/>
                      <a:gd name="T30" fmla="*/ 76 w 76"/>
                      <a:gd name="T31" fmla="*/ 21 h 86"/>
                      <a:gd name="T32" fmla="*/ 69 w 76"/>
                      <a:gd name="T33" fmla="*/ 17 h 86"/>
                      <a:gd name="T34" fmla="*/ 46 w 76"/>
                      <a:gd name="T35" fmla="*/ 3 h 86"/>
                      <a:gd name="T36" fmla="*/ 38 w 7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86">
                        <a:moveTo>
                          <a:pt x="38" y="0"/>
                        </a:moveTo>
                        <a:lnTo>
                          <a:pt x="31" y="3"/>
                        </a:lnTo>
                        <a:lnTo>
                          <a:pt x="9" y="17"/>
                        </a:lnTo>
                        <a:lnTo>
                          <a:pt x="0" y="21"/>
                        </a:lnTo>
                        <a:lnTo>
                          <a:pt x="0" y="29"/>
                        </a:lnTo>
                        <a:lnTo>
                          <a:pt x="0" y="56"/>
                        </a:lnTo>
                        <a:lnTo>
                          <a:pt x="0" y="64"/>
                        </a:lnTo>
                        <a:lnTo>
                          <a:pt x="9" y="69"/>
                        </a:lnTo>
                        <a:lnTo>
                          <a:pt x="31" y="82"/>
                        </a:lnTo>
                        <a:lnTo>
                          <a:pt x="38" y="86"/>
                        </a:lnTo>
                        <a:lnTo>
                          <a:pt x="46" y="82"/>
                        </a:lnTo>
                        <a:lnTo>
                          <a:pt x="69" y="69"/>
                        </a:lnTo>
                        <a:lnTo>
                          <a:pt x="76" y="64"/>
                        </a:lnTo>
                        <a:lnTo>
                          <a:pt x="76" y="56"/>
                        </a:lnTo>
                        <a:lnTo>
                          <a:pt x="76" y="29"/>
                        </a:lnTo>
                        <a:lnTo>
                          <a:pt x="76" y="21"/>
                        </a:lnTo>
                        <a:lnTo>
                          <a:pt x="69" y="17"/>
                        </a:lnTo>
                        <a:lnTo>
                          <a:pt x="46" y="3"/>
                        </a:lnTo>
                        <a:lnTo>
                          <a:pt x="38" y="0"/>
                        </a:lnTo>
                        <a:close/>
                      </a:path>
                    </a:pathLst>
                  </a:custGeom>
                  <a:solidFill>
                    <a:srgbClr val="FFFFFF"/>
                  </a:solidFill>
                  <a:ln w="28575">
                    <a:solidFill>
                      <a:schemeClr val="accent1"/>
                    </a:solidFill>
                    <a:round/>
                    <a:headEnd/>
                    <a:tailEnd/>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1" name="Freeform 610">
                    <a:extLst>
                      <a:ext uri="{FF2B5EF4-FFF2-40B4-BE49-F238E27FC236}">
                        <a16:creationId xmlns:a16="http://schemas.microsoft.com/office/drawing/2014/main" id="{5671BBD0-21E9-4A05-A154-EFE7E036FC50}"/>
                      </a:ext>
                    </a:extLst>
                  </p:cNvPr>
                  <p:cNvSpPr>
                    <a:spLocks/>
                  </p:cNvSpPr>
                  <p:nvPr/>
                </p:nvSpPr>
                <p:spPr bwMode="auto">
                  <a:xfrm>
                    <a:off x="2735764" y="1662682"/>
                    <a:ext cx="70034" cy="71589"/>
                  </a:xfrm>
                  <a:custGeom>
                    <a:avLst/>
                    <a:gdLst>
                      <a:gd name="T0" fmla="*/ 0 w 60"/>
                      <a:gd name="T1" fmla="*/ 31 h 61"/>
                      <a:gd name="T2" fmla="*/ 0 w 60"/>
                      <a:gd name="T3" fmla="*/ 30 h 61"/>
                      <a:gd name="T4" fmla="*/ 30 w 60"/>
                      <a:gd name="T5" fmla="*/ 0 h 61"/>
                      <a:gd name="T6" fmla="*/ 30 w 60"/>
                      <a:gd name="T7" fmla="*/ 0 h 61"/>
                      <a:gd name="T8" fmla="*/ 60 w 60"/>
                      <a:gd name="T9" fmla="*/ 30 h 61"/>
                      <a:gd name="T10" fmla="*/ 60 w 60"/>
                      <a:gd name="T11" fmla="*/ 31 h 61"/>
                      <a:gd name="T12" fmla="*/ 30 w 60"/>
                      <a:gd name="T13" fmla="*/ 61 h 61"/>
                      <a:gd name="T14" fmla="*/ 30 w 60"/>
                      <a:gd name="T15" fmla="*/ 61 h 61"/>
                      <a:gd name="T16" fmla="*/ 0 w 60"/>
                      <a:gd name="T1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61">
                        <a:moveTo>
                          <a:pt x="0" y="31"/>
                        </a:moveTo>
                        <a:cubicBezTo>
                          <a:pt x="0" y="30"/>
                          <a:pt x="0" y="30"/>
                          <a:pt x="0" y="30"/>
                        </a:cubicBezTo>
                        <a:cubicBezTo>
                          <a:pt x="0" y="14"/>
                          <a:pt x="13" y="0"/>
                          <a:pt x="30" y="0"/>
                        </a:cubicBezTo>
                        <a:cubicBezTo>
                          <a:pt x="30" y="0"/>
                          <a:pt x="30" y="0"/>
                          <a:pt x="30" y="0"/>
                        </a:cubicBezTo>
                        <a:cubicBezTo>
                          <a:pt x="47" y="0"/>
                          <a:pt x="60" y="14"/>
                          <a:pt x="60" y="30"/>
                        </a:cubicBezTo>
                        <a:cubicBezTo>
                          <a:pt x="60" y="31"/>
                          <a:pt x="60" y="31"/>
                          <a:pt x="60" y="31"/>
                        </a:cubicBezTo>
                        <a:cubicBezTo>
                          <a:pt x="60" y="48"/>
                          <a:pt x="47" y="61"/>
                          <a:pt x="30" y="61"/>
                        </a:cubicBezTo>
                        <a:cubicBezTo>
                          <a:pt x="30" y="61"/>
                          <a:pt x="30" y="61"/>
                          <a:pt x="30" y="61"/>
                        </a:cubicBezTo>
                        <a:cubicBezTo>
                          <a:pt x="13" y="61"/>
                          <a:pt x="0" y="48"/>
                          <a:pt x="0" y="31"/>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2" name="Freeform 611">
                    <a:extLst>
                      <a:ext uri="{FF2B5EF4-FFF2-40B4-BE49-F238E27FC236}">
                        <a16:creationId xmlns:a16="http://schemas.microsoft.com/office/drawing/2014/main" id="{9E55A4A8-80CC-41BC-9642-8084C06A9BFE}"/>
                      </a:ext>
                    </a:extLst>
                  </p:cNvPr>
                  <p:cNvSpPr>
                    <a:spLocks/>
                  </p:cNvSpPr>
                  <p:nvPr/>
                </p:nvSpPr>
                <p:spPr bwMode="auto">
                  <a:xfrm>
                    <a:off x="2735764" y="1292284"/>
                    <a:ext cx="70034" cy="70034"/>
                  </a:xfrm>
                  <a:custGeom>
                    <a:avLst/>
                    <a:gdLst>
                      <a:gd name="T0" fmla="*/ 0 w 60"/>
                      <a:gd name="T1" fmla="*/ 31 h 61"/>
                      <a:gd name="T2" fmla="*/ 0 w 60"/>
                      <a:gd name="T3" fmla="*/ 30 h 61"/>
                      <a:gd name="T4" fmla="*/ 30 w 60"/>
                      <a:gd name="T5" fmla="*/ 0 h 61"/>
                      <a:gd name="T6" fmla="*/ 30 w 60"/>
                      <a:gd name="T7" fmla="*/ 0 h 61"/>
                      <a:gd name="T8" fmla="*/ 60 w 60"/>
                      <a:gd name="T9" fmla="*/ 30 h 61"/>
                      <a:gd name="T10" fmla="*/ 60 w 60"/>
                      <a:gd name="T11" fmla="*/ 31 h 61"/>
                      <a:gd name="T12" fmla="*/ 30 w 60"/>
                      <a:gd name="T13" fmla="*/ 61 h 61"/>
                      <a:gd name="T14" fmla="*/ 30 w 60"/>
                      <a:gd name="T15" fmla="*/ 61 h 61"/>
                      <a:gd name="T16" fmla="*/ 0 w 60"/>
                      <a:gd name="T1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61">
                        <a:moveTo>
                          <a:pt x="0" y="31"/>
                        </a:moveTo>
                        <a:cubicBezTo>
                          <a:pt x="0" y="30"/>
                          <a:pt x="0" y="30"/>
                          <a:pt x="0" y="30"/>
                        </a:cubicBezTo>
                        <a:cubicBezTo>
                          <a:pt x="0" y="13"/>
                          <a:pt x="13" y="0"/>
                          <a:pt x="30" y="0"/>
                        </a:cubicBezTo>
                        <a:cubicBezTo>
                          <a:pt x="30" y="0"/>
                          <a:pt x="30" y="0"/>
                          <a:pt x="30" y="0"/>
                        </a:cubicBezTo>
                        <a:cubicBezTo>
                          <a:pt x="47" y="0"/>
                          <a:pt x="60" y="13"/>
                          <a:pt x="60" y="30"/>
                        </a:cubicBezTo>
                        <a:cubicBezTo>
                          <a:pt x="60" y="31"/>
                          <a:pt x="60" y="31"/>
                          <a:pt x="60" y="31"/>
                        </a:cubicBezTo>
                        <a:cubicBezTo>
                          <a:pt x="60" y="47"/>
                          <a:pt x="47" y="61"/>
                          <a:pt x="30" y="61"/>
                        </a:cubicBezTo>
                        <a:cubicBezTo>
                          <a:pt x="30" y="61"/>
                          <a:pt x="30" y="61"/>
                          <a:pt x="30" y="61"/>
                        </a:cubicBezTo>
                        <a:cubicBezTo>
                          <a:pt x="13" y="61"/>
                          <a:pt x="0" y="47"/>
                          <a:pt x="0" y="31"/>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3" name="Freeform 612">
                    <a:extLst>
                      <a:ext uri="{FF2B5EF4-FFF2-40B4-BE49-F238E27FC236}">
                        <a16:creationId xmlns:a16="http://schemas.microsoft.com/office/drawing/2014/main" id="{2270DF5A-9BDE-4BF8-9288-5A0246C2BBFE}"/>
                      </a:ext>
                    </a:extLst>
                  </p:cNvPr>
                  <p:cNvSpPr>
                    <a:spLocks/>
                  </p:cNvSpPr>
                  <p:nvPr/>
                </p:nvSpPr>
                <p:spPr bwMode="auto">
                  <a:xfrm>
                    <a:off x="2894506" y="1566191"/>
                    <a:ext cx="80927" cy="79371"/>
                  </a:xfrm>
                  <a:custGeom>
                    <a:avLst/>
                    <a:gdLst>
                      <a:gd name="T0" fmla="*/ 20 w 70"/>
                      <a:gd name="T1" fmla="*/ 61 h 70"/>
                      <a:gd name="T2" fmla="*/ 19 w 70"/>
                      <a:gd name="T3" fmla="*/ 61 h 70"/>
                      <a:gd name="T4" fmla="*/ 8 w 70"/>
                      <a:gd name="T5" fmla="*/ 20 h 70"/>
                      <a:gd name="T6" fmla="*/ 9 w 70"/>
                      <a:gd name="T7" fmla="*/ 19 h 70"/>
                      <a:gd name="T8" fmla="*/ 50 w 70"/>
                      <a:gd name="T9" fmla="*/ 9 h 70"/>
                      <a:gd name="T10" fmla="*/ 50 w 70"/>
                      <a:gd name="T11" fmla="*/ 9 h 70"/>
                      <a:gd name="T12" fmla="*/ 61 w 70"/>
                      <a:gd name="T13" fmla="*/ 50 h 70"/>
                      <a:gd name="T14" fmla="*/ 61 w 70"/>
                      <a:gd name="T15" fmla="*/ 50 h 70"/>
                      <a:gd name="T16" fmla="*/ 20 w 70"/>
                      <a:gd name="T17" fmla="*/ 6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70">
                        <a:moveTo>
                          <a:pt x="20" y="61"/>
                        </a:moveTo>
                        <a:cubicBezTo>
                          <a:pt x="19" y="61"/>
                          <a:pt x="19" y="61"/>
                          <a:pt x="19" y="61"/>
                        </a:cubicBezTo>
                        <a:cubicBezTo>
                          <a:pt x="5" y="53"/>
                          <a:pt x="0" y="34"/>
                          <a:pt x="8" y="20"/>
                        </a:cubicBezTo>
                        <a:cubicBezTo>
                          <a:pt x="9" y="19"/>
                          <a:pt x="9" y="19"/>
                          <a:pt x="9" y="19"/>
                        </a:cubicBezTo>
                        <a:cubicBezTo>
                          <a:pt x="17" y="5"/>
                          <a:pt x="35" y="0"/>
                          <a:pt x="50" y="9"/>
                        </a:cubicBezTo>
                        <a:cubicBezTo>
                          <a:pt x="50" y="9"/>
                          <a:pt x="50" y="9"/>
                          <a:pt x="50" y="9"/>
                        </a:cubicBezTo>
                        <a:cubicBezTo>
                          <a:pt x="65" y="17"/>
                          <a:pt x="70" y="35"/>
                          <a:pt x="61" y="50"/>
                        </a:cubicBezTo>
                        <a:cubicBezTo>
                          <a:pt x="61" y="50"/>
                          <a:pt x="61" y="50"/>
                          <a:pt x="61" y="50"/>
                        </a:cubicBezTo>
                        <a:cubicBezTo>
                          <a:pt x="53" y="65"/>
                          <a:pt x="34" y="70"/>
                          <a:pt x="20" y="61"/>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4" name="Freeform 613">
                    <a:extLst>
                      <a:ext uri="{FF2B5EF4-FFF2-40B4-BE49-F238E27FC236}">
                        <a16:creationId xmlns:a16="http://schemas.microsoft.com/office/drawing/2014/main" id="{817D1FFC-B136-43D4-9A9C-4E74ABD8F1E5}"/>
                      </a:ext>
                    </a:extLst>
                  </p:cNvPr>
                  <p:cNvSpPr>
                    <a:spLocks/>
                  </p:cNvSpPr>
                  <p:nvPr/>
                </p:nvSpPr>
                <p:spPr bwMode="auto">
                  <a:xfrm>
                    <a:off x="2572353" y="1385662"/>
                    <a:ext cx="70034" cy="68477"/>
                  </a:xfrm>
                  <a:custGeom>
                    <a:avLst/>
                    <a:gdLst>
                      <a:gd name="T0" fmla="*/ 31 w 61"/>
                      <a:gd name="T1" fmla="*/ 60 h 60"/>
                      <a:gd name="T2" fmla="*/ 30 w 61"/>
                      <a:gd name="T3" fmla="*/ 60 h 60"/>
                      <a:gd name="T4" fmla="*/ 0 w 61"/>
                      <a:gd name="T5" fmla="*/ 30 h 60"/>
                      <a:gd name="T6" fmla="*/ 0 w 61"/>
                      <a:gd name="T7" fmla="*/ 30 h 60"/>
                      <a:gd name="T8" fmla="*/ 30 w 61"/>
                      <a:gd name="T9" fmla="*/ 0 h 60"/>
                      <a:gd name="T10" fmla="*/ 31 w 61"/>
                      <a:gd name="T11" fmla="*/ 0 h 60"/>
                      <a:gd name="T12" fmla="*/ 61 w 61"/>
                      <a:gd name="T13" fmla="*/ 30 h 60"/>
                      <a:gd name="T14" fmla="*/ 61 w 61"/>
                      <a:gd name="T15" fmla="*/ 30 h 60"/>
                      <a:gd name="T16" fmla="*/ 31 w 61"/>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0">
                        <a:moveTo>
                          <a:pt x="31" y="60"/>
                        </a:moveTo>
                        <a:cubicBezTo>
                          <a:pt x="30" y="60"/>
                          <a:pt x="30" y="60"/>
                          <a:pt x="30" y="60"/>
                        </a:cubicBezTo>
                        <a:cubicBezTo>
                          <a:pt x="14" y="60"/>
                          <a:pt x="0" y="47"/>
                          <a:pt x="0" y="30"/>
                        </a:cubicBezTo>
                        <a:cubicBezTo>
                          <a:pt x="0" y="30"/>
                          <a:pt x="0" y="30"/>
                          <a:pt x="0" y="30"/>
                        </a:cubicBezTo>
                        <a:cubicBezTo>
                          <a:pt x="0" y="13"/>
                          <a:pt x="14" y="0"/>
                          <a:pt x="30" y="0"/>
                        </a:cubicBezTo>
                        <a:cubicBezTo>
                          <a:pt x="31" y="0"/>
                          <a:pt x="31" y="0"/>
                          <a:pt x="31" y="0"/>
                        </a:cubicBezTo>
                        <a:cubicBezTo>
                          <a:pt x="48" y="0"/>
                          <a:pt x="61" y="13"/>
                          <a:pt x="61" y="30"/>
                        </a:cubicBezTo>
                        <a:cubicBezTo>
                          <a:pt x="61" y="30"/>
                          <a:pt x="61" y="30"/>
                          <a:pt x="61" y="30"/>
                        </a:cubicBezTo>
                        <a:cubicBezTo>
                          <a:pt x="61" y="47"/>
                          <a:pt x="48" y="60"/>
                          <a:pt x="31" y="6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5" name="Freeform 614">
                    <a:extLst>
                      <a:ext uri="{FF2B5EF4-FFF2-40B4-BE49-F238E27FC236}">
                        <a16:creationId xmlns:a16="http://schemas.microsoft.com/office/drawing/2014/main" id="{AA3FBA46-05C8-4BDD-98A6-42E15D386F57}"/>
                      </a:ext>
                    </a:extLst>
                  </p:cNvPr>
                  <p:cNvSpPr>
                    <a:spLocks/>
                  </p:cNvSpPr>
                  <p:nvPr/>
                </p:nvSpPr>
                <p:spPr bwMode="auto">
                  <a:xfrm>
                    <a:off x="2894506" y="1380993"/>
                    <a:ext cx="79371" cy="79371"/>
                  </a:xfrm>
                  <a:custGeom>
                    <a:avLst/>
                    <a:gdLst>
                      <a:gd name="T0" fmla="*/ 50 w 69"/>
                      <a:gd name="T1" fmla="*/ 60 h 69"/>
                      <a:gd name="T2" fmla="*/ 50 w 69"/>
                      <a:gd name="T3" fmla="*/ 61 h 69"/>
                      <a:gd name="T4" fmla="*/ 9 w 69"/>
                      <a:gd name="T5" fmla="*/ 50 h 69"/>
                      <a:gd name="T6" fmla="*/ 8 w 69"/>
                      <a:gd name="T7" fmla="*/ 49 h 69"/>
                      <a:gd name="T8" fmla="*/ 19 w 69"/>
                      <a:gd name="T9" fmla="*/ 8 h 69"/>
                      <a:gd name="T10" fmla="*/ 20 w 69"/>
                      <a:gd name="T11" fmla="*/ 8 h 69"/>
                      <a:gd name="T12" fmla="*/ 61 w 69"/>
                      <a:gd name="T13" fmla="*/ 19 h 69"/>
                      <a:gd name="T14" fmla="*/ 61 w 69"/>
                      <a:gd name="T15" fmla="*/ 19 h 69"/>
                      <a:gd name="T16" fmla="*/ 50 w 69"/>
                      <a:gd name="T17" fmla="*/ 6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69">
                        <a:moveTo>
                          <a:pt x="50" y="60"/>
                        </a:moveTo>
                        <a:cubicBezTo>
                          <a:pt x="50" y="61"/>
                          <a:pt x="50" y="61"/>
                          <a:pt x="50" y="61"/>
                        </a:cubicBezTo>
                        <a:cubicBezTo>
                          <a:pt x="35" y="69"/>
                          <a:pt x="17" y="64"/>
                          <a:pt x="9" y="50"/>
                        </a:cubicBezTo>
                        <a:cubicBezTo>
                          <a:pt x="8" y="49"/>
                          <a:pt x="8" y="49"/>
                          <a:pt x="8" y="49"/>
                        </a:cubicBezTo>
                        <a:cubicBezTo>
                          <a:pt x="0" y="35"/>
                          <a:pt x="5" y="16"/>
                          <a:pt x="19" y="8"/>
                        </a:cubicBezTo>
                        <a:cubicBezTo>
                          <a:pt x="20" y="8"/>
                          <a:pt x="20" y="8"/>
                          <a:pt x="20" y="8"/>
                        </a:cubicBezTo>
                        <a:cubicBezTo>
                          <a:pt x="34" y="0"/>
                          <a:pt x="52" y="4"/>
                          <a:pt x="61" y="19"/>
                        </a:cubicBezTo>
                        <a:cubicBezTo>
                          <a:pt x="61" y="19"/>
                          <a:pt x="61" y="19"/>
                          <a:pt x="61" y="19"/>
                        </a:cubicBezTo>
                        <a:cubicBezTo>
                          <a:pt x="69" y="34"/>
                          <a:pt x="64" y="52"/>
                          <a:pt x="50" y="6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826" name="Freeform 615">
                    <a:extLst>
                      <a:ext uri="{FF2B5EF4-FFF2-40B4-BE49-F238E27FC236}">
                        <a16:creationId xmlns:a16="http://schemas.microsoft.com/office/drawing/2014/main" id="{7B0B7A6F-2C32-4708-9373-93C902ACC3CB}"/>
                      </a:ext>
                    </a:extLst>
                  </p:cNvPr>
                  <p:cNvSpPr>
                    <a:spLocks/>
                  </p:cNvSpPr>
                  <p:nvPr/>
                </p:nvSpPr>
                <p:spPr bwMode="auto">
                  <a:xfrm>
                    <a:off x="2572353" y="1570861"/>
                    <a:ext cx="70034" cy="70034"/>
                  </a:xfrm>
                  <a:custGeom>
                    <a:avLst/>
                    <a:gdLst>
                      <a:gd name="T0" fmla="*/ 31 w 61"/>
                      <a:gd name="T1" fmla="*/ 60 h 60"/>
                      <a:gd name="T2" fmla="*/ 30 w 61"/>
                      <a:gd name="T3" fmla="*/ 60 h 60"/>
                      <a:gd name="T4" fmla="*/ 0 w 61"/>
                      <a:gd name="T5" fmla="*/ 30 h 60"/>
                      <a:gd name="T6" fmla="*/ 0 w 61"/>
                      <a:gd name="T7" fmla="*/ 30 h 60"/>
                      <a:gd name="T8" fmla="*/ 30 w 61"/>
                      <a:gd name="T9" fmla="*/ 0 h 60"/>
                      <a:gd name="T10" fmla="*/ 31 w 61"/>
                      <a:gd name="T11" fmla="*/ 0 h 60"/>
                      <a:gd name="T12" fmla="*/ 61 w 61"/>
                      <a:gd name="T13" fmla="*/ 30 h 60"/>
                      <a:gd name="T14" fmla="*/ 61 w 61"/>
                      <a:gd name="T15" fmla="*/ 30 h 60"/>
                      <a:gd name="T16" fmla="*/ 31 w 61"/>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60">
                        <a:moveTo>
                          <a:pt x="31" y="60"/>
                        </a:moveTo>
                        <a:cubicBezTo>
                          <a:pt x="30" y="60"/>
                          <a:pt x="30" y="60"/>
                          <a:pt x="30" y="60"/>
                        </a:cubicBezTo>
                        <a:cubicBezTo>
                          <a:pt x="14" y="60"/>
                          <a:pt x="0" y="47"/>
                          <a:pt x="0" y="30"/>
                        </a:cubicBezTo>
                        <a:cubicBezTo>
                          <a:pt x="0" y="30"/>
                          <a:pt x="0" y="30"/>
                          <a:pt x="0" y="30"/>
                        </a:cubicBezTo>
                        <a:cubicBezTo>
                          <a:pt x="0" y="13"/>
                          <a:pt x="14" y="0"/>
                          <a:pt x="30" y="0"/>
                        </a:cubicBezTo>
                        <a:cubicBezTo>
                          <a:pt x="31" y="0"/>
                          <a:pt x="31" y="0"/>
                          <a:pt x="31" y="0"/>
                        </a:cubicBezTo>
                        <a:cubicBezTo>
                          <a:pt x="48" y="0"/>
                          <a:pt x="61" y="13"/>
                          <a:pt x="61" y="30"/>
                        </a:cubicBezTo>
                        <a:cubicBezTo>
                          <a:pt x="61" y="30"/>
                          <a:pt x="61" y="30"/>
                          <a:pt x="61" y="30"/>
                        </a:cubicBezTo>
                        <a:cubicBezTo>
                          <a:pt x="61" y="47"/>
                          <a:pt x="48" y="60"/>
                          <a:pt x="31" y="6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164" name="Group 163">
                <a:extLst>
                  <a:ext uri="{FF2B5EF4-FFF2-40B4-BE49-F238E27FC236}">
                    <a16:creationId xmlns:a16="http://schemas.microsoft.com/office/drawing/2014/main" id="{B697606B-97D4-4247-851B-158951627371}"/>
                  </a:ext>
                </a:extLst>
              </p:cNvPr>
              <p:cNvGrpSpPr/>
              <p:nvPr/>
            </p:nvGrpSpPr>
            <p:grpSpPr>
              <a:xfrm>
                <a:off x="5926784" y="11143743"/>
                <a:ext cx="1440408" cy="396875"/>
                <a:chOff x="5926784" y="11143743"/>
                <a:chExt cx="1440408" cy="396875"/>
              </a:xfrm>
            </p:grpSpPr>
            <p:sp>
              <p:nvSpPr>
                <p:cNvPr id="651" name="TextBox 650">
                  <a:extLst>
                    <a:ext uri="{FF2B5EF4-FFF2-40B4-BE49-F238E27FC236}">
                      <a16:creationId xmlns:a16="http://schemas.microsoft.com/office/drawing/2014/main" id="{91EC549F-1126-4CC8-A187-5B6287B84DC0}"/>
                    </a:ext>
                  </a:extLst>
                </p:cNvPr>
                <p:cNvSpPr txBox="1"/>
                <p:nvPr/>
              </p:nvSpPr>
              <p:spPr>
                <a:xfrm>
                  <a:off x="6465489" y="11234458"/>
                  <a:ext cx="901703" cy="215444"/>
                </a:xfrm>
                <a:prstGeom prst="rect">
                  <a:avLst/>
                </a:prstGeom>
                <a:noFill/>
                <a:ln w="3175">
                  <a:noFill/>
                </a:ln>
              </p:spPr>
              <p:txBody>
                <a:bodyPr wrap="square" lIns="0" tIns="0" rIns="0" bIns="0" rtlCol="0" anchor="ctr">
                  <a:spAutoFit/>
                </a:bodyPr>
                <a:lstStyle/>
                <a:p>
                  <a:pPr>
                    <a:spcBef>
                      <a:spcPts val="800"/>
                    </a:spcBef>
                  </a:pPr>
                  <a:r>
                    <a:rPr lang="en-US" sz="1400" dirty="0">
                      <a:latin typeface="+mj-lt"/>
                    </a:rPr>
                    <a:t>Business</a:t>
                  </a:r>
                </a:p>
              </p:txBody>
            </p:sp>
            <p:grpSp>
              <p:nvGrpSpPr>
                <p:cNvPr id="827" name="Group 150" descr="accelerate">
                  <a:extLst>
                    <a:ext uri="{FF2B5EF4-FFF2-40B4-BE49-F238E27FC236}">
                      <a16:creationId xmlns:a16="http://schemas.microsoft.com/office/drawing/2014/main" id="{55A1D595-CDD3-4884-A595-2D99FED1FE85}"/>
                    </a:ext>
                  </a:extLst>
                </p:cNvPr>
                <p:cNvGrpSpPr>
                  <a:grpSpLocks noChangeAspect="1"/>
                </p:cNvGrpSpPr>
                <p:nvPr/>
              </p:nvGrpSpPr>
              <p:grpSpPr bwMode="auto">
                <a:xfrm>
                  <a:off x="5926784" y="11143743"/>
                  <a:ext cx="398463" cy="396875"/>
                  <a:chOff x="5794" y="1366"/>
                  <a:chExt cx="251" cy="250"/>
                </a:xfrm>
              </p:grpSpPr>
              <p:sp>
                <p:nvSpPr>
                  <p:cNvPr id="828" name="AutoShape 149">
                    <a:extLst>
                      <a:ext uri="{FF2B5EF4-FFF2-40B4-BE49-F238E27FC236}">
                        <a16:creationId xmlns:a16="http://schemas.microsoft.com/office/drawing/2014/main" id="{66131D6C-3FF2-49E2-925D-CC38E895B1A3}"/>
                      </a:ext>
                    </a:extLst>
                  </p:cNvPr>
                  <p:cNvSpPr>
                    <a:spLocks noChangeAspect="1" noChangeArrowheads="1" noTextEdit="1"/>
                  </p:cNvSpPr>
                  <p:nvPr/>
                </p:nvSpPr>
                <p:spPr bwMode="auto">
                  <a:xfrm>
                    <a:off x="5794" y="1366"/>
                    <a:ext cx="2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0" name="Rectangle 152">
                    <a:extLst>
                      <a:ext uri="{FF2B5EF4-FFF2-40B4-BE49-F238E27FC236}">
                        <a16:creationId xmlns:a16="http://schemas.microsoft.com/office/drawing/2014/main" id="{2E72FE2A-701E-4E02-92C1-7AF62E9A607E}"/>
                      </a:ext>
                    </a:extLst>
                  </p:cNvPr>
                  <p:cNvSpPr>
                    <a:spLocks noChangeArrowheads="1"/>
                  </p:cNvSpPr>
                  <p:nvPr/>
                </p:nvSpPr>
                <p:spPr bwMode="auto">
                  <a:xfrm>
                    <a:off x="5794" y="1366"/>
                    <a:ext cx="2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1" name="Rectangle 153">
                    <a:extLst>
                      <a:ext uri="{FF2B5EF4-FFF2-40B4-BE49-F238E27FC236}">
                        <a16:creationId xmlns:a16="http://schemas.microsoft.com/office/drawing/2014/main" id="{4C81290A-0968-4557-BBB5-F48D47A64BF3}"/>
                      </a:ext>
                    </a:extLst>
                  </p:cNvPr>
                  <p:cNvSpPr>
                    <a:spLocks noChangeArrowheads="1"/>
                  </p:cNvSpPr>
                  <p:nvPr/>
                </p:nvSpPr>
                <p:spPr bwMode="auto">
                  <a:xfrm>
                    <a:off x="5995" y="1396"/>
                    <a:ext cx="38" cy="19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2" name="Rectangle 154">
                    <a:extLst>
                      <a:ext uri="{FF2B5EF4-FFF2-40B4-BE49-F238E27FC236}">
                        <a16:creationId xmlns:a16="http://schemas.microsoft.com/office/drawing/2014/main" id="{B7263E57-2FE6-4938-86E9-69E599E0DC51}"/>
                      </a:ext>
                    </a:extLst>
                  </p:cNvPr>
                  <p:cNvSpPr>
                    <a:spLocks noChangeArrowheads="1"/>
                  </p:cNvSpPr>
                  <p:nvPr/>
                </p:nvSpPr>
                <p:spPr bwMode="auto">
                  <a:xfrm>
                    <a:off x="5807" y="1556"/>
                    <a:ext cx="38" cy="33"/>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3" name="Rectangle 155">
                    <a:extLst>
                      <a:ext uri="{FF2B5EF4-FFF2-40B4-BE49-F238E27FC236}">
                        <a16:creationId xmlns:a16="http://schemas.microsoft.com/office/drawing/2014/main" id="{55A91C5B-FD3F-4462-965B-9AE1EB12978F}"/>
                      </a:ext>
                    </a:extLst>
                  </p:cNvPr>
                  <p:cNvSpPr>
                    <a:spLocks noChangeArrowheads="1"/>
                  </p:cNvSpPr>
                  <p:nvPr/>
                </p:nvSpPr>
                <p:spPr bwMode="auto">
                  <a:xfrm>
                    <a:off x="5870" y="1530"/>
                    <a:ext cx="38" cy="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4" name="Rectangle 156">
                    <a:extLst>
                      <a:ext uri="{FF2B5EF4-FFF2-40B4-BE49-F238E27FC236}">
                        <a16:creationId xmlns:a16="http://schemas.microsoft.com/office/drawing/2014/main" id="{FBD44E4B-A866-4C84-8A24-B26347A0A2FC}"/>
                      </a:ext>
                    </a:extLst>
                  </p:cNvPr>
                  <p:cNvSpPr>
                    <a:spLocks noChangeArrowheads="1"/>
                  </p:cNvSpPr>
                  <p:nvPr/>
                </p:nvSpPr>
                <p:spPr bwMode="auto">
                  <a:xfrm>
                    <a:off x="5933" y="1456"/>
                    <a:ext cx="39" cy="13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169" name="Group 168">
              <a:extLst>
                <a:ext uri="{FF2B5EF4-FFF2-40B4-BE49-F238E27FC236}">
                  <a16:creationId xmlns:a16="http://schemas.microsoft.com/office/drawing/2014/main" id="{BC02A933-E0BD-4086-9EA0-B362F2C8D25B}"/>
                </a:ext>
              </a:extLst>
            </p:cNvPr>
            <p:cNvGrpSpPr/>
            <p:nvPr/>
          </p:nvGrpSpPr>
          <p:grpSpPr>
            <a:xfrm>
              <a:off x="386549" y="9948997"/>
              <a:ext cx="3389953" cy="1385888"/>
              <a:chOff x="386549" y="9948997"/>
              <a:chExt cx="3389953" cy="1385888"/>
            </a:xfrm>
          </p:grpSpPr>
          <p:pic>
            <p:nvPicPr>
              <p:cNvPr id="36" name="Graphic 35">
                <a:extLst>
                  <a:ext uri="{FF2B5EF4-FFF2-40B4-BE49-F238E27FC236}">
                    <a16:creationId xmlns:a16="http://schemas.microsoft.com/office/drawing/2014/main" id="{0EEFFF38-2434-4CAD-B26F-AC08037C1C48}"/>
                  </a:ext>
                </a:extLst>
              </p:cNvPr>
              <p:cNvPicPr>
                <a:picLocks noChangeAspect="1"/>
              </p:cNvPicPr>
              <p:nvPr/>
            </p:nvPicPr>
            <p:blipFill>
              <a:blip r:embed="R845e663cb903403e">
                <a:extLst>
                  <a:ext uri="{96DAC541-7B7A-43D3-8B79-37D633B846F1}">
                    <asvg:svgBlip xmlns:asvg="http://schemas.microsoft.com/office/drawing/2016/SVG/main" r:embed="R8bb18cecd49a4714"/>
                  </a:ext>
                </a:extLst>
              </a:blip>
              <a:stretch>
                <a:fillRect/>
              </a:stretch>
            </p:blipFill>
            <p:spPr>
              <a:xfrm>
                <a:off x="3146663" y="9948997"/>
                <a:ext cx="629839" cy="928184"/>
              </a:xfrm>
              <a:prstGeom prst="rect">
                <a:avLst/>
              </a:prstGeom>
            </p:spPr>
          </p:pic>
          <p:grpSp>
            <p:nvGrpSpPr>
              <p:cNvPr id="168" name="Group 167">
                <a:extLst>
                  <a:ext uri="{FF2B5EF4-FFF2-40B4-BE49-F238E27FC236}">
                    <a16:creationId xmlns:a16="http://schemas.microsoft.com/office/drawing/2014/main" id="{6EEDD9ED-D5CD-42FD-A0CE-A823E26E6F33}"/>
                  </a:ext>
                </a:extLst>
              </p:cNvPr>
              <p:cNvGrpSpPr/>
              <p:nvPr/>
            </p:nvGrpSpPr>
            <p:grpSpPr>
              <a:xfrm>
                <a:off x="386549" y="10000768"/>
                <a:ext cx="2728656" cy="1334117"/>
                <a:chOff x="386549" y="10000768"/>
                <a:chExt cx="2728656" cy="1334117"/>
              </a:xfrm>
            </p:grpSpPr>
            <p:sp>
              <p:nvSpPr>
                <p:cNvPr id="34" name="Rectangle 33">
                  <a:extLst>
                    <a:ext uri="{FF2B5EF4-FFF2-40B4-BE49-F238E27FC236}">
                      <a16:creationId xmlns:a16="http://schemas.microsoft.com/office/drawing/2014/main" id="{9E0996D8-FBCF-4E57-B6FE-AAC8DC247901}"/>
                    </a:ext>
                  </a:extLst>
                </p:cNvPr>
                <p:cNvSpPr/>
                <p:nvPr/>
              </p:nvSpPr>
              <p:spPr bwMode="auto">
                <a:xfrm>
                  <a:off x="386549" y="10000768"/>
                  <a:ext cx="854087" cy="1334117"/>
                </a:xfrm>
                <a:prstGeom prst="rect">
                  <a:avLst/>
                </a:prstGeom>
                <a:solidFill>
                  <a:schemeClr val="bg1">
                    <a:lumMod val="95000"/>
                  </a:schemeClr>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685800" rIns="0" bIns="146304" numCol="1" spcCol="0" rtlCol="0" fromWordArt="0" anchor="t" anchorCtr="0" forceAA="0" compatLnSpc="1">
                  <a:prstTxWarp prst="textNoShape">
                    <a:avLst/>
                  </a:prstTxWarp>
                  <a:noAutofit/>
                </a:bodyPr>
                <a:lstStyle/>
                <a:p>
                  <a:pPr lvl="0" algn="ctr">
                    <a:spcBef>
                      <a:spcPts val="800"/>
                    </a:spcBef>
                    <a:defRPr/>
                  </a:pPr>
                  <a:r>
                    <a:rPr lang="en-US" sz="1200" dirty="0">
                      <a:solidFill>
                        <a:schemeClr val="tx1"/>
                      </a:solidFill>
                      <a:latin typeface="Segoe UI Semibold"/>
                    </a:rPr>
                    <a:t>Workstyle c</a:t>
                  </a:r>
                  <a:r>
                    <a:rPr lang="en-US" sz="1200" dirty="0">
                      <a:solidFill>
                        <a:schemeClr val="tx1"/>
                      </a:solidFill>
                    </a:rPr>
                    <a:t>orridor</a:t>
                  </a:r>
                </a:p>
              </p:txBody>
            </p:sp>
            <p:sp>
              <p:nvSpPr>
                <p:cNvPr id="230" name="Rectangle 229">
                  <a:extLst>
                    <a:ext uri="{FF2B5EF4-FFF2-40B4-BE49-F238E27FC236}">
                      <a16:creationId xmlns:a16="http://schemas.microsoft.com/office/drawing/2014/main" id="{4C994331-303A-43D6-BEB5-23CE2EFD3B2E}"/>
                    </a:ext>
                  </a:extLst>
                </p:cNvPr>
                <p:cNvSpPr/>
                <p:nvPr/>
              </p:nvSpPr>
              <p:spPr bwMode="auto">
                <a:xfrm>
                  <a:off x="1323833" y="10000768"/>
                  <a:ext cx="854087" cy="1334117"/>
                </a:xfrm>
                <a:prstGeom prst="rect">
                  <a:avLst/>
                </a:prstGeom>
                <a:solidFill>
                  <a:schemeClr val="bg1">
                    <a:lumMod val="95000"/>
                  </a:schemeClr>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685800" rIns="0" bIns="146304" numCol="1" spcCol="0" rtlCol="0" fromWordArt="0" anchor="t" anchorCtr="0" forceAA="0" compatLnSpc="1">
                  <a:prstTxWarp prst="textNoShape">
                    <a:avLst/>
                  </a:prstTxWarp>
                  <a:noAutofit/>
                </a:bodyPr>
                <a:lstStyle/>
                <a:p>
                  <a:pPr lvl="0" algn="ctr">
                    <a:defRPr/>
                  </a:pPr>
                  <a:r>
                    <a:rPr lang="en-US" sz="1200" dirty="0">
                      <a:solidFill>
                        <a:schemeClr val="tx1"/>
                      </a:solidFill>
                      <a:latin typeface="Segoe UI Semibold"/>
                    </a:rPr>
                    <a:t>Device </a:t>
                  </a:r>
                </a:p>
                <a:p>
                  <a:pPr lvl="0" algn="ctr">
                    <a:defRPr/>
                  </a:pPr>
                  <a:r>
                    <a:rPr lang="en-US" sz="1200" dirty="0">
                      <a:solidFill>
                        <a:schemeClr val="tx1"/>
                      </a:solidFill>
                      <a:latin typeface="Segoe UI Semibold"/>
                    </a:rPr>
                    <a:t>t</a:t>
                  </a:r>
                  <a:r>
                    <a:rPr lang="en-US" sz="1200" dirty="0">
                      <a:solidFill>
                        <a:schemeClr val="tx1"/>
                      </a:solidFill>
                    </a:rPr>
                    <a:t>ablet</a:t>
                  </a:r>
                </a:p>
              </p:txBody>
            </p:sp>
            <p:sp>
              <p:nvSpPr>
                <p:cNvPr id="231" name="Rectangle 230">
                  <a:extLst>
                    <a:ext uri="{FF2B5EF4-FFF2-40B4-BE49-F238E27FC236}">
                      <a16:creationId xmlns:a16="http://schemas.microsoft.com/office/drawing/2014/main" id="{04C6F0E1-3263-4845-B8E0-B47150CBCD56}"/>
                    </a:ext>
                  </a:extLst>
                </p:cNvPr>
                <p:cNvSpPr/>
                <p:nvPr/>
              </p:nvSpPr>
              <p:spPr bwMode="auto">
                <a:xfrm>
                  <a:off x="2261118" y="10000768"/>
                  <a:ext cx="854087" cy="1334117"/>
                </a:xfrm>
                <a:prstGeom prst="rect">
                  <a:avLst/>
                </a:prstGeom>
                <a:solidFill>
                  <a:schemeClr val="bg1">
                    <a:lumMod val="95000"/>
                  </a:schemeClr>
                </a:solid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685800" rIns="0" bIns="146304" numCol="1" spcCol="0" rtlCol="0" fromWordArt="0" anchor="t" anchorCtr="0" forceAA="0" compatLnSpc="1">
                  <a:prstTxWarp prst="textNoShape">
                    <a:avLst/>
                  </a:prstTxWarp>
                  <a:noAutofit/>
                </a:bodyPr>
                <a:lstStyle/>
                <a:p>
                  <a:pPr lvl="0" algn="ctr">
                    <a:spcBef>
                      <a:spcPts val="800"/>
                    </a:spcBef>
                    <a:defRPr/>
                  </a:pPr>
                  <a:r>
                    <a:rPr lang="en-US" sz="1200" dirty="0">
                      <a:solidFill>
                        <a:schemeClr val="tx1"/>
                      </a:solidFill>
                      <a:latin typeface="Segoe UI Semibold"/>
                    </a:rPr>
                    <a:t>Platform s</a:t>
                  </a:r>
                  <a:r>
                    <a:rPr lang="en-US" sz="1200" dirty="0">
                      <a:solidFill>
                        <a:schemeClr val="tx1"/>
                      </a:solidFill>
                    </a:rPr>
                    <a:t>hared hosted</a:t>
                  </a:r>
                </a:p>
              </p:txBody>
            </p:sp>
            <p:grpSp>
              <p:nvGrpSpPr>
                <p:cNvPr id="848" name="Graphic 149">
                  <a:extLst>
                    <a:ext uri="{FF2B5EF4-FFF2-40B4-BE49-F238E27FC236}">
                      <a16:creationId xmlns:a16="http://schemas.microsoft.com/office/drawing/2014/main" id="{B9AF1ADF-ED15-4EAB-BE4D-8AF42EC2F9D0}"/>
                    </a:ext>
                  </a:extLst>
                </p:cNvPr>
                <p:cNvGrpSpPr/>
                <p:nvPr/>
              </p:nvGrpSpPr>
              <p:grpSpPr>
                <a:xfrm>
                  <a:off x="693735" y="10141944"/>
                  <a:ext cx="239716" cy="419500"/>
                  <a:chOff x="3518817" y="8784605"/>
                  <a:chExt cx="876300" cy="1533525"/>
                </a:xfrm>
                <a:solidFill>
                  <a:srgbClr val="0078D4"/>
                </a:solidFill>
              </p:grpSpPr>
              <p:grpSp>
                <p:nvGrpSpPr>
                  <p:cNvPr id="849" name="Graphic 149">
                    <a:extLst>
                      <a:ext uri="{FF2B5EF4-FFF2-40B4-BE49-F238E27FC236}">
                        <a16:creationId xmlns:a16="http://schemas.microsoft.com/office/drawing/2014/main" id="{BFACDB15-C899-4E5A-B3EB-10A68BC69611}"/>
                      </a:ext>
                    </a:extLst>
                  </p:cNvPr>
                  <p:cNvGrpSpPr/>
                  <p:nvPr/>
                </p:nvGrpSpPr>
                <p:grpSpPr>
                  <a:xfrm>
                    <a:off x="4010306" y="9263712"/>
                    <a:ext cx="382905" cy="1056322"/>
                    <a:chOff x="4010306" y="9263712"/>
                    <a:chExt cx="382905" cy="1056322"/>
                  </a:xfrm>
                  <a:grpFill/>
                </p:grpSpPr>
                <p:sp>
                  <p:nvSpPr>
                    <p:cNvPr id="853" name="Freeform: Shape 852">
                      <a:extLst>
                        <a:ext uri="{FF2B5EF4-FFF2-40B4-BE49-F238E27FC236}">
                          <a16:creationId xmlns:a16="http://schemas.microsoft.com/office/drawing/2014/main" id="{E7D361FE-0C5F-43C6-A7F4-B27170549C4B}"/>
                        </a:ext>
                      </a:extLst>
                    </p:cNvPr>
                    <p:cNvSpPr/>
                    <p:nvPr/>
                  </p:nvSpPr>
                  <p:spPr>
                    <a:xfrm>
                      <a:off x="4010306" y="9263712"/>
                      <a:ext cx="382905" cy="714375"/>
                    </a:xfrm>
                    <a:custGeom>
                      <a:avLst/>
                      <a:gdLst>
                        <a:gd name="connsiteX0" fmla="*/ 0 w 382905"/>
                        <a:gd name="connsiteY0" fmla="*/ 319088 h 714375"/>
                        <a:gd name="connsiteX1" fmla="*/ 0 w 382905"/>
                        <a:gd name="connsiteY1" fmla="*/ 363855 h 714375"/>
                        <a:gd name="connsiteX2" fmla="*/ 40958 w 382905"/>
                        <a:gd name="connsiteY2" fmla="*/ 625793 h 714375"/>
                        <a:gd name="connsiteX3" fmla="*/ 69533 w 382905"/>
                        <a:gd name="connsiteY3" fmla="*/ 714375 h 714375"/>
                        <a:gd name="connsiteX4" fmla="*/ 328613 w 382905"/>
                        <a:gd name="connsiteY4" fmla="*/ 714375 h 714375"/>
                        <a:gd name="connsiteX5" fmla="*/ 382905 w 382905"/>
                        <a:gd name="connsiteY5" fmla="*/ 660083 h 714375"/>
                        <a:gd name="connsiteX6" fmla="*/ 382905 w 382905"/>
                        <a:gd name="connsiteY6" fmla="*/ 497205 h 714375"/>
                        <a:gd name="connsiteX7" fmla="*/ 382905 w 382905"/>
                        <a:gd name="connsiteY7" fmla="*/ 377190 h 714375"/>
                        <a:gd name="connsiteX8" fmla="*/ 382905 w 382905"/>
                        <a:gd name="connsiteY8" fmla="*/ 320040 h 714375"/>
                        <a:gd name="connsiteX9" fmla="*/ 191452 w 382905"/>
                        <a:gd name="connsiteY9" fmla="*/ 0 h 714375"/>
                        <a:gd name="connsiteX10" fmla="*/ 191452 w 382905"/>
                        <a:gd name="connsiteY10" fmla="*/ 0 h 714375"/>
                        <a:gd name="connsiteX11" fmla="*/ 191452 w 382905"/>
                        <a:gd name="connsiteY11" fmla="*/ 0 h 714375"/>
                        <a:gd name="connsiteX12" fmla="*/ 0 w 382905"/>
                        <a:gd name="connsiteY12" fmla="*/ 319088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905" h="714375">
                          <a:moveTo>
                            <a:pt x="0" y="319088"/>
                          </a:moveTo>
                          <a:lnTo>
                            <a:pt x="0" y="363855"/>
                          </a:lnTo>
                          <a:cubicBezTo>
                            <a:pt x="0" y="452438"/>
                            <a:pt x="14288" y="541020"/>
                            <a:pt x="40958" y="625793"/>
                          </a:cubicBezTo>
                          <a:lnTo>
                            <a:pt x="69533" y="714375"/>
                          </a:lnTo>
                          <a:lnTo>
                            <a:pt x="328613" y="714375"/>
                          </a:lnTo>
                          <a:cubicBezTo>
                            <a:pt x="358140" y="714375"/>
                            <a:pt x="382905" y="690563"/>
                            <a:pt x="382905" y="660083"/>
                          </a:cubicBezTo>
                          <a:lnTo>
                            <a:pt x="382905" y="497205"/>
                          </a:lnTo>
                          <a:lnTo>
                            <a:pt x="382905" y="377190"/>
                          </a:lnTo>
                          <a:lnTo>
                            <a:pt x="382905" y="320040"/>
                          </a:lnTo>
                          <a:cubicBezTo>
                            <a:pt x="382905" y="186690"/>
                            <a:pt x="309563" y="62865"/>
                            <a:pt x="191452" y="0"/>
                          </a:cubicBezTo>
                          <a:lnTo>
                            <a:pt x="191452" y="0"/>
                          </a:lnTo>
                          <a:lnTo>
                            <a:pt x="191452" y="0"/>
                          </a:lnTo>
                          <a:cubicBezTo>
                            <a:pt x="73343" y="62865"/>
                            <a:pt x="0" y="185738"/>
                            <a:pt x="0" y="319088"/>
                          </a:cubicBezTo>
                          <a:close/>
                        </a:path>
                      </a:pathLst>
                    </a:custGeom>
                    <a:grpFill/>
                    <a:ln w="9525" cap="flat">
                      <a:noFill/>
                      <a:prstDash val="solid"/>
                      <a:miter/>
                    </a:ln>
                  </p:spPr>
                  <p:txBody>
                    <a:bodyPr rtlCol="0" anchor="ctr"/>
                    <a:lstStyle/>
                    <a:p>
                      <a:endParaRPr lang="en-US"/>
                    </a:p>
                  </p:txBody>
                </p:sp>
                <p:sp>
                  <p:nvSpPr>
                    <p:cNvPr id="854" name="Freeform: Shape 853">
                      <a:extLst>
                        <a:ext uri="{FF2B5EF4-FFF2-40B4-BE49-F238E27FC236}">
                          <a16:creationId xmlns:a16="http://schemas.microsoft.com/office/drawing/2014/main" id="{183F859A-F73A-40AC-9EA6-55DF7A4B4936}"/>
                        </a:ext>
                      </a:extLst>
                    </p:cNvPr>
                    <p:cNvSpPr/>
                    <p:nvPr/>
                  </p:nvSpPr>
                  <p:spPr>
                    <a:xfrm>
                      <a:off x="4058884" y="10046667"/>
                      <a:ext cx="334327" cy="273367"/>
                    </a:xfrm>
                    <a:custGeom>
                      <a:avLst/>
                      <a:gdLst>
                        <a:gd name="connsiteX0" fmla="*/ 166687 w 334327"/>
                        <a:gd name="connsiteY0" fmla="*/ 273367 h 273367"/>
                        <a:gd name="connsiteX1" fmla="*/ 166687 w 334327"/>
                        <a:gd name="connsiteY1" fmla="*/ 273367 h 273367"/>
                        <a:gd name="connsiteX2" fmla="*/ 0 w 334327"/>
                        <a:gd name="connsiteY2" fmla="*/ 106680 h 273367"/>
                        <a:gd name="connsiteX3" fmla="*/ 0 w 334327"/>
                        <a:gd name="connsiteY3" fmla="*/ 0 h 273367"/>
                        <a:gd name="connsiteX4" fmla="*/ 334328 w 334327"/>
                        <a:gd name="connsiteY4" fmla="*/ 0 h 273367"/>
                        <a:gd name="connsiteX5" fmla="*/ 334328 w 334327"/>
                        <a:gd name="connsiteY5" fmla="*/ 106680 h 273367"/>
                        <a:gd name="connsiteX6" fmla="*/ 166687 w 334327"/>
                        <a:gd name="connsiteY6" fmla="*/ 273367 h 273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327" h="273367">
                          <a:moveTo>
                            <a:pt x="166687" y="273367"/>
                          </a:moveTo>
                          <a:lnTo>
                            <a:pt x="166687" y="273367"/>
                          </a:lnTo>
                          <a:cubicBezTo>
                            <a:pt x="74295" y="273367"/>
                            <a:pt x="0" y="198120"/>
                            <a:pt x="0" y="106680"/>
                          </a:cubicBezTo>
                          <a:lnTo>
                            <a:pt x="0" y="0"/>
                          </a:lnTo>
                          <a:lnTo>
                            <a:pt x="334328" y="0"/>
                          </a:lnTo>
                          <a:lnTo>
                            <a:pt x="334328" y="106680"/>
                          </a:lnTo>
                          <a:cubicBezTo>
                            <a:pt x="333375" y="199072"/>
                            <a:pt x="259080" y="273367"/>
                            <a:pt x="166687" y="273367"/>
                          </a:cubicBezTo>
                          <a:close/>
                        </a:path>
                      </a:pathLst>
                    </a:custGeom>
                    <a:solidFill>
                      <a:schemeClr val="accent3"/>
                    </a:solidFill>
                    <a:ln w="9525" cap="flat">
                      <a:noFill/>
                      <a:prstDash val="solid"/>
                      <a:miter/>
                    </a:ln>
                  </p:spPr>
                  <p:txBody>
                    <a:bodyPr rtlCol="0" anchor="ctr"/>
                    <a:lstStyle/>
                    <a:p>
                      <a:endParaRPr lang="en-US"/>
                    </a:p>
                  </p:txBody>
                </p:sp>
              </p:grpSp>
              <p:grpSp>
                <p:nvGrpSpPr>
                  <p:cNvPr id="850" name="Graphic 149">
                    <a:extLst>
                      <a:ext uri="{FF2B5EF4-FFF2-40B4-BE49-F238E27FC236}">
                        <a16:creationId xmlns:a16="http://schemas.microsoft.com/office/drawing/2014/main" id="{79FBB661-9157-4DC7-AC6C-71417AC3BD17}"/>
                      </a:ext>
                    </a:extLst>
                  </p:cNvPr>
                  <p:cNvGrpSpPr/>
                  <p:nvPr/>
                </p:nvGrpSpPr>
                <p:grpSpPr>
                  <a:xfrm>
                    <a:off x="3518817" y="8783652"/>
                    <a:ext cx="382905" cy="1058227"/>
                    <a:chOff x="3518817" y="8783652"/>
                    <a:chExt cx="382905" cy="1058227"/>
                  </a:xfrm>
                  <a:grpFill/>
                </p:grpSpPr>
                <p:sp>
                  <p:nvSpPr>
                    <p:cNvPr id="851" name="Freeform: Shape 850">
                      <a:extLst>
                        <a:ext uri="{FF2B5EF4-FFF2-40B4-BE49-F238E27FC236}">
                          <a16:creationId xmlns:a16="http://schemas.microsoft.com/office/drawing/2014/main" id="{93635FC6-1FF5-40CE-905F-3885EF49A8BE}"/>
                        </a:ext>
                      </a:extLst>
                    </p:cNvPr>
                    <p:cNvSpPr/>
                    <p:nvPr/>
                  </p:nvSpPr>
                  <p:spPr>
                    <a:xfrm>
                      <a:off x="3518817" y="8783652"/>
                      <a:ext cx="382905" cy="716279"/>
                    </a:xfrm>
                    <a:custGeom>
                      <a:avLst/>
                      <a:gdLst>
                        <a:gd name="connsiteX0" fmla="*/ 382905 w 382905"/>
                        <a:gd name="connsiteY0" fmla="*/ 320993 h 716279"/>
                        <a:gd name="connsiteX1" fmla="*/ 382905 w 382905"/>
                        <a:gd name="connsiteY1" fmla="*/ 365760 h 716279"/>
                        <a:gd name="connsiteX2" fmla="*/ 341948 w 382905"/>
                        <a:gd name="connsiteY2" fmla="*/ 627698 h 716279"/>
                        <a:gd name="connsiteX3" fmla="*/ 313373 w 382905"/>
                        <a:gd name="connsiteY3" fmla="*/ 716280 h 716279"/>
                        <a:gd name="connsiteX4" fmla="*/ 54293 w 382905"/>
                        <a:gd name="connsiteY4" fmla="*/ 716280 h 716279"/>
                        <a:gd name="connsiteX5" fmla="*/ 0 w 382905"/>
                        <a:gd name="connsiteY5" fmla="*/ 661988 h 716279"/>
                        <a:gd name="connsiteX6" fmla="*/ 0 w 382905"/>
                        <a:gd name="connsiteY6" fmla="*/ 499110 h 716279"/>
                        <a:gd name="connsiteX7" fmla="*/ 0 w 382905"/>
                        <a:gd name="connsiteY7" fmla="*/ 377190 h 716279"/>
                        <a:gd name="connsiteX8" fmla="*/ 0 w 382905"/>
                        <a:gd name="connsiteY8" fmla="*/ 320040 h 716279"/>
                        <a:gd name="connsiteX9" fmla="*/ 191453 w 382905"/>
                        <a:gd name="connsiteY9" fmla="*/ 0 h 716279"/>
                        <a:gd name="connsiteX10" fmla="*/ 191453 w 382905"/>
                        <a:gd name="connsiteY10" fmla="*/ 0 h 716279"/>
                        <a:gd name="connsiteX11" fmla="*/ 191453 w 382905"/>
                        <a:gd name="connsiteY11" fmla="*/ 0 h 716279"/>
                        <a:gd name="connsiteX12" fmla="*/ 382905 w 382905"/>
                        <a:gd name="connsiteY12" fmla="*/ 320993 h 716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905" h="716279">
                          <a:moveTo>
                            <a:pt x="382905" y="320993"/>
                          </a:moveTo>
                          <a:lnTo>
                            <a:pt x="382905" y="365760"/>
                          </a:lnTo>
                          <a:cubicBezTo>
                            <a:pt x="382905" y="454343"/>
                            <a:pt x="368618" y="542925"/>
                            <a:pt x="341948" y="627698"/>
                          </a:cubicBezTo>
                          <a:lnTo>
                            <a:pt x="313373" y="716280"/>
                          </a:lnTo>
                          <a:lnTo>
                            <a:pt x="54293" y="716280"/>
                          </a:lnTo>
                          <a:cubicBezTo>
                            <a:pt x="24765" y="716280"/>
                            <a:pt x="0" y="692468"/>
                            <a:pt x="0" y="661988"/>
                          </a:cubicBezTo>
                          <a:lnTo>
                            <a:pt x="0" y="499110"/>
                          </a:lnTo>
                          <a:lnTo>
                            <a:pt x="0" y="377190"/>
                          </a:lnTo>
                          <a:lnTo>
                            <a:pt x="0" y="320040"/>
                          </a:lnTo>
                          <a:cubicBezTo>
                            <a:pt x="0" y="186690"/>
                            <a:pt x="73343" y="62865"/>
                            <a:pt x="191453" y="0"/>
                          </a:cubicBezTo>
                          <a:lnTo>
                            <a:pt x="191453" y="0"/>
                          </a:lnTo>
                          <a:lnTo>
                            <a:pt x="191453" y="0"/>
                          </a:lnTo>
                          <a:cubicBezTo>
                            <a:pt x="309563" y="64770"/>
                            <a:pt x="382905" y="187643"/>
                            <a:pt x="382905" y="320993"/>
                          </a:cubicBezTo>
                          <a:close/>
                        </a:path>
                      </a:pathLst>
                    </a:custGeom>
                    <a:grpFill/>
                    <a:ln w="9525" cap="flat">
                      <a:noFill/>
                      <a:prstDash val="solid"/>
                      <a:miter/>
                    </a:ln>
                  </p:spPr>
                  <p:txBody>
                    <a:bodyPr rtlCol="0" anchor="ctr"/>
                    <a:lstStyle/>
                    <a:p>
                      <a:endParaRPr lang="en-US"/>
                    </a:p>
                  </p:txBody>
                </p:sp>
                <p:sp>
                  <p:nvSpPr>
                    <p:cNvPr id="852" name="Freeform: Shape 851">
                      <a:extLst>
                        <a:ext uri="{FF2B5EF4-FFF2-40B4-BE49-F238E27FC236}">
                          <a16:creationId xmlns:a16="http://schemas.microsoft.com/office/drawing/2014/main" id="{2A5AD8A6-599D-4BD4-B899-7C085F8EBD3B}"/>
                        </a:ext>
                      </a:extLst>
                    </p:cNvPr>
                    <p:cNvSpPr/>
                    <p:nvPr/>
                  </p:nvSpPr>
                  <p:spPr>
                    <a:xfrm>
                      <a:off x="3518817" y="9567559"/>
                      <a:ext cx="333375" cy="274320"/>
                    </a:xfrm>
                    <a:custGeom>
                      <a:avLst/>
                      <a:gdLst>
                        <a:gd name="connsiteX0" fmla="*/ 166688 w 333375"/>
                        <a:gd name="connsiteY0" fmla="*/ 274320 h 274320"/>
                        <a:gd name="connsiteX1" fmla="*/ 166688 w 333375"/>
                        <a:gd name="connsiteY1" fmla="*/ 274320 h 274320"/>
                        <a:gd name="connsiteX2" fmla="*/ 333375 w 333375"/>
                        <a:gd name="connsiteY2" fmla="*/ 107633 h 274320"/>
                        <a:gd name="connsiteX3" fmla="*/ 333375 w 333375"/>
                        <a:gd name="connsiteY3" fmla="*/ 0 h 274320"/>
                        <a:gd name="connsiteX4" fmla="*/ 0 w 333375"/>
                        <a:gd name="connsiteY4" fmla="*/ 0 h 274320"/>
                        <a:gd name="connsiteX5" fmla="*/ 0 w 333375"/>
                        <a:gd name="connsiteY5" fmla="*/ 106680 h 274320"/>
                        <a:gd name="connsiteX6" fmla="*/ 166688 w 333375"/>
                        <a:gd name="connsiteY6" fmla="*/ 27432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375" h="274320">
                          <a:moveTo>
                            <a:pt x="166688" y="274320"/>
                          </a:moveTo>
                          <a:lnTo>
                            <a:pt x="166688" y="274320"/>
                          </a:lnTo>
                          <a:cubicBezTo>
                            <a:pt x="259080" y="274320"/>
                            <a:pt x="333375" y="199073"/>
                            <a:pt x="333375" y="107633"/>
                          </a:cubicBezTo>
                          <a:lnTo>
                            <a:pt x="333375" y="0"/>
                          </a:lnTo>
                          <a:lnTo>
                            <a:pt x="0" y="0"/>
                          </a:lnTo>
                          <a:lnTo>
                            <a:pt x="0" y="106680"/>
                          </a:lnTo>
                          <a:cubicBezTo>
                            <a:pt x="0" y="199073"/>
                            <a:pt x="75248" y="274320"/>
                            <a:pt x="166688" y="274320"/>
                          </a:cubicBezTo>
                          <a:close/>
                        </a:path>
                      </a:pathLst>
                    </a:custGeom>
                    <a:solidFill>
                      <a:schemeClr val="accent3"/>
                    </a:solidFill>
                    <a:ln w="9525" cap="flat">
                      <a:noFill/>
                      <a:prstDash val="solid"/>
                      <a:miter/>
                    </a:ln>
                  </p:spPr>
                  <p:txBody>
                    <a:bodyPr rtlCol="0" anchor="ctr"/>
                    <a:lstStyle/>
                    <a:p>
                      <a:endParaRPr lang="en-US"/>
                    </a:p>
                  </p:txBody>
                </p:sp>
              </p:grpSp>
            </p:grpSp>
            <p:grpSp>
              <p:nvGrpSpPr>
                <p:cNvPr id="928" name="Group 927" descr="tablet">
                  <a:extLst>
                    <a:ext uri="{FF2B5EF4-FFF2-40B4-BE49-F238E27FC236}">
                      <a16:creationId xmlns:a16="http://schemas.microsoft.com/office/drawing/2014/main" id="{01F26CFA-6401-4BA8-BB28-948E65202A18}"/>
                    </a:ext>
                  </a:extLst>
                </p:cNvPr>
                <p:cNvGrpSpPr/>
                <p:nvPr/>
              </p:nvGrpSpPr>
              <p:grpSpPr>
                <a:xfrm>
                  <a:off x="1555938" y="10207696"/>
                  <a:ext cx="389876" cy="287997"/>
                  <a:chOff x="5056189" y="1363664"/>
                  <a:chExt cx="315913" cy="233363"/>
                </a:xfrm>
              </p:grpSpPr>
              <p:sp>
                <p:nvSpPr>
                  <p:cNvPr id="929" name="Freeform 44">
                    <a:extLst>
                      <a:ext uri="{FF2B5EF4-FFF2-40B4-BE49-F238E27FC236}">
                        <a16:creationId xmlns:a16="http://schemas.microsoft.com/office/drawing/2014/main" id="{A266A1D3-4BE8-4D8A-9C11-0287A42060F1}"/>
                      </a:ext>
                    </a:extLst>
                  </p:cNvPr>
                  <p:cNvSpPr>
                    <a:spLocks/>
                  </p:cNvSpPr>
                  <p:nvPr/>
                </p:nvSpPr>
                <p:spPr bwMode="auto">
                  <a:xfrm>
                    <a:off x="5056189" y="1379539"/>
                    <a:ext cx="315913" cy="217488"/>
                  </a:xfrm>
                  <a:custGeom>
                    <a:avLst/>
                    <a:gdLst>
                      <a:gd name="T0" fmla="*/ 188 w 188"/>
                      <a:gd name="T1" fmla="*/ 119 h 129"/>
                      <a:gd name="T2" fmla="*/ 179 w 188"/>
                      <a:gd name="T3" fmla="*/ 129 h 129"/>
                      <a:gd name="T4" fmla="*/ 9 w 188"/>
                      <a:gd name="T5" fmla="*/ 129 h 129"/>
                      <a:gd name="T6" fmla="*/ 0 w 188"/>
                      <a:gd name="T7" fmla="*/ 119 h 129"/>
                      <a:gd name="T8" fmla="*/ 0 w 188"/>
                      <a:gd name="T9" fmla="*/ 82 h 129"/>
                      <a:gd name="T10" fmla="*/ 9 w 188"/>
                      <a:gd name="T11" fmla="*/ 72 h 129"/>
                      <a:gd name="T12" fmla="*/ 179 w 188"/>
                      <a:gd name="T13" fmla="*/ 72 h 129"/>
                      <a:gd name="T14" fmla="*/ 188 w 188"/>
                      <a:gd name="T15" fmla="*/ 82 h 129"/>
                      <a:gd name="T16" fmla="*/ 188 w 188"/>
                      <a:gd name="T17"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29">
                        <a:moveTo>
                          <a:pt x="188" y="119"/>
                        </a:moveTo>
                        <a:cubicBezTo>
                          <a:pt x="188" y="125"/>
                          <a:pt x="184" y="129"/>
                          <a:pt x="179" y="129"/>
                        </a:cubicBezTo>
                        <a:cubicBezTo>
                          <a:pt x="9" y="129"/>
                          <a:pt x="9" y="129"/>
                          <a:pt x="9" y="129"/>
                        </a:cubicBezTo>
                        <a:cubicBezTo>
                          <a:pt x="4" y="129"/>
                          <a:pt x="0" y="125"/>
                          <a:pt x="0" y="119"/>
                        </a:cubicBezTo>
                        <a:cubicBezTo>
                          <a:pt x="0" y="0"/>
                          <a:pt x="0" y="82"/>
                          <a:pt x="0" y="82"/>
                        </a:cubicBezTo>
                        <a:cubicBezTo>
                          <a:pt x="0" y="76"/>
                          <a:pt x="4" y="72"/>
                          <a:pt x="9" y="72"/>
                        </a:cubicBezTo>
                        <a:cubicBezTo>
                          <a:pt x="179" y="72"/>
                          <a:pt x="179" y="72"/>
                          <a:pt x="179" y="72"/>
                        </a:cubicBezTo>
                        <a:cubicBezTo>
                          <a:pt x="184" y="72"/>
                          <a:pt x="188" y="76"/>
                          <a:pt x="188" y="82"/>
                        </a:cubicBezTo>
                        <a:lnTo>
                          <a:pt x="188" y="11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30" name="Freeform 45">
                    <a:extLst>
                      <a:ext uri="{FF2B5EF4-FFF2-40B4-BE49-F238E27FC236}">
                        <a16:creationId xmlns:a16="http://schemas.microsoft.com/office/drawing/2014/main" id="{B518BF05-D174-4354-AD99-7C4DF9436AEC}"/>
                      </a:ext>
                    </a:extLst>
                  </p:cNvPr>
                  <p:cNvSpPr>
                    <a:spLocks/>
                  </p:cNvSpPr>
                  <p:nvPr/>
                </p:nvSpPr>
                <p:spPr bwMode="auto">
                  <a:xfrm>
                    <a:off x="5060951" y="1365251"/>
                    <a:ext cx="215900" cy="157163"/>
                  </a:xfrm>
                  <a:custGeom>
                    <a:avLst/>
                    <a:gdLst>
                      <a:gd name="T0" fmla="*/ 129 w 129"/>
                      <a:gd name="T1" fmla="*/ 0 h 94"/>
                      <a:gd name="T2" fmla="*/ 19 w 129"/>
                      <a:gd name="T3" fmla="*/ 0 h 94"/>
                      <a:gd name="T4" fmla="*/ 0 w 129"/>
                      <a:gd name="T5" fmla="*/ 19 h 94"/>
                      <a:gd name="T6" fmla="*/ 0 w 129"/>
                      <a:gd name="T7" fmla="*/ 94 h 94"/>
                      <a:gd name="T8" fmla="*/ 129 w 129"/>
                      <a:gd name="T9" fmla="*/ 94 h 94"/>
                      <a:gd name="T10" fmla="*/ 129 w 129"/>
                      <a:gd name="T11" fmla="*/ 0 h 94"/>
                    </a:gdLst>
                    <a:ahLst/>
                    <a:cxnLst>
                      <a:cxn ang="0">
                        <a:pos x="T0" y="T1"/>
                      </a:cxn>
                      <a:cxn ang="0">
                        <a:pos x="T2" y="T3"/>
                      </a:cxn>
                      <a:cxn ang="0">
                        <a:pos x="T4" y="T5"/>
                      </a:cxn>
                      <a:cxn ang="0">
                        <a:pos x="T6" y="T7"/>
                      </a:cxn>
                      <a:cxn ang="0">
                        <a:pos x="T8" y="T9"/>
                      </a:cxn>
                      <a:cxn ang="0">
                        <a:pos x="T10" y="T11"/>
                      </a:cxn>
                    </a:cxnLst>
                    <a:rect l="0" t="0" r="r" b="b"/>
                    <a:pathLst>
                      <a:path w="129" h="94">
                        <a:moveTo>
                          <a:pt x="129" y="0"/>
                        </a:moveTo>
                        <a:cubicBezTo>
                          <a:pt x="19" y="0"/>
                          <a:pt x="19" y="0"/>
                          <a:pt x="19" y="0"/>
                        </a:cubicBezTo>
                        <a:cubicBezTo>
                          <a:pt x="9" y="0"/>
                          <a:pt x="0" y="9"/>
                          <a:pt x="0" y="19"/>
                        </a:cubicBezTo>
                        <a:cubicBezTo>
                          <a:pt x="0" y="94"/>
                          <a:pt x="0" y="94"/>
                          <a:pt x="0" y="94"/>
                        </a:cubicBezTo>
                        <a:cubicBezTo>
                          <a:pt x="129" y="94"/>
                          <a:pt x="129" y="94"/>
                          <a:pt x="129" y="94"/>
                        </a:cubicBez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31" name="Freeform 46">
                    <a:extLst>
                      <a:ext uri="{FF2B5EF4-FFF2-40B4-BE49-F238E27FC236}">
                        <a16:creationId xmlns:a16="http://schemas.microsoft.com/office/drawing/2014/main" id="{80B311BB-A29F-42DA-8B71-BFB90DA21F03}"/>
                      </a:ext>
                    </a:extLst>
                  </p:cNvPr>
                  <p:cNvSpPr>
                    <a:spLocks/>
                  </p:cNvSpPr>
                  <p:nvPr/>
                </p:nvSpPr>
                <p:spPr bwMode="auto">
                  <a:xfrm>
                    <a:off x="5056189" y="1363664"/>
                    <a:ext cx="315913" cy="158750"/>
                  </a:xfrm>
                  <a:custGeom>
                    <a:avLst/>
                    <a:gdLst>
                      <a:gd name="T0" fmla="*/ 179 w 188"/>
                      <a:gd name="T1" fmla="*/ 0 h 95"/>
                      <a:gd name="T2" fmla="*/ 10 w 188"/>
                      <a:gd name="T3" fmla="*/ 0 h 95"/>
                      <a:gd name="T4" fmla="*/ 0 w 188"/>
                      <a:gd name="T5" fmla="*/ 10 h 95"/>
                      <a:gd name="T6" fmla="*/ 0 w 188"/>
                      <a:gd name="T7" fmla="*/ 95 h 95"/>
                      <a:gd name="T8" fmla="*/ 188 w 188"/>
                      <a:gd name="T9" fmla="*/ 95 h 95"/>
                      <a:gd name="T10" fmla="*/ 188 w 188"/>
                      <a:gd name="T11" fmla="*/ 10 h 95"/>
                      <a:gd name="T12" fmla="*/ 179 w 188"/>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88" h="95">
                        <a:moveTo>
                          <a:pt x="179" y="0"/>
                        </a:moveTo>
                        <a:cubicBezTo>
                          <a:pt x="10" y="0"/>
                          <a:pt x="10" y="0"/>
                          <a:pt x="10" y="0"/>
                        </a:cubicBezTo>
                        <a:cubicBezTo>
                          <a:pt x="4" y="0"/>
                          <a:pt x="0" y="5"/>
                          <a:pt x="0" y="10"/>
                        </a:cubicBezTo>
                        <a:cubicBezTo>
                          <a:pt x="0" y="95"/>
                          <a:pt x="0" y="95"/>
                          <a:pt x="0" y="95"/>
                        </a:cubicBezTo>
                        <a:cubicBezTo>
                          <a:pt x="188" y="95"/>
                          <a:pt x="188" y="95"/>
                          <a:pt x="188" y="95"/>
                        </a:cubicBezTo>
                        <a:cubicBezTo>
                          <a:pt x="188" y="10"/>
                          <a:pt x="188" y="10"/>
                          <a:pt x="188" y="10"/>
                        </a:cubicBezTo>
                        <a:cubicBezTo>
                          <a:pt x="188" y="5"/>
                          <a:pt x="184" y="0"/>
                          <a:pt x="17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32" name="Rectangle 931">
                    <a:extLst>
                      <a:ext uri="{FF2B5EF4-FFF2-40B4-BE49-F238E27FC236}">
                        <a16:creationId xmlns:a16="http://schemas.microsoft.com/office/drawing/2014/main" id="{5372D24E-79D1-489F-81E4-A5C53F45D7B9}"/>
                      </a:ext>
                    </a:extLst>
                  </p:cNvPr>
                  <p:cNvSpPr>
                    <a:spLocks noChangeArrowheads="1"/>
                  </p:cNvSpPr>
                  <p:nvPr/>
                </p:nvSpPr>
                <p:spPr bwMode="auto">
                  <a:xfrm>
                    <a:off x="5194301" y="1544639"/>
                    <a:ext cx="42863" cy="20638"/>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33" name="Freeform 172">
                    <a:extLst>
                      <a:ext uri="{FF2B5EF4-FFF2-40B4-BE49-F238E27FC236}">
                        <a16:creationId xmlns:a16="http://schemas.microsoft.com/office/drawing/2014/main" id="{6B3E9EA5-F49F-41AC-BC4F-50FCC3128EF8}"/>
                      </a:ext>
                    </a:extLst>
                  </p:cNvPr>
                  <p:cNvSpPr>
                    <a:spLocks/>
                  </p:cNvSpPr>
                  <p:nvPr/>
                </p:nvSpPr>
                <p:spPr bwMode="auto">
                  <a:xfrm>
                    <a:off x="5056189" y="1363664"/>
                    <a:ext cx="196850" cy="158750"/>
                  </a:xfrm>
                  <a:custGeom>
                    <a:avLst/>
                    <a:gdLst>
                      <a:gd name="T0" fmla="*/ 22 w 117"/>
                      <a:gd name="T1" fmla="*/ 95 h 95"/>
                      <a:gd name="T2" fmla="*/ 117 w 117"/>
                      <a:gd name="T3" fmla="*/ 0 h 95"/>
                      <a:gd name="T4" fmla="*/ 9 w 117"/>
                      <a:gd name="T5" fmla="*/ 0 h 95"/>
                      <a:gd name="T6" fmla="*/ 0 w 117"/>
                      <a:gd name="T7" fmla="*/ 10 h 95"/>
                      <a:gd name="T8" fmla="*/ 0 w 117"/>
                      <a:gd name="T9" fmla="*/ 95 h 95"/>
                      <a:gd name="T10" fmla="*/ 22 w 117"/>
                      <a:gd name="T11" fmla="*/ 95 h 95"/>
                    </a:gdLst>
                    <a:ahLst/>
                    <a:cxnLst>
                      <a:cxn ang="0">
                        <a:pos x="T0" y="T1"/>
                      </a:cxn>
                      <a:cxn ang="0">
                        <a:pos x="T2" y="T3"/>
                      </a:cxn>
                      <a:cxn ang="0">
                        <a:pos x="T4" y="T5"/>
                      </a:cxn>
                      <a:cxn ang="0">
                        <a:pos x="T6" y="T7"/>
                      </a:cxn>
                      <a:cxn ang="0">
                        <a:pos x="T8" y="T9"/>
                      </a:cxn>
                      <a:cxn ang="0">
                        <a:pos x="T10" y="T11"/>
                      </a:cxn>
                    </a:cxnLst>
                    <a:rect l="0" t="0" r="r" b="b"/>
                    <a:pathLst>
                      <a:path w="117" h="95">
                        <a:moveTo>
                          <a:pt x="22" y="95"/>
                        </a:moveTo>
                        <a:cubicBezTo>
                          <a:pt x="117" y="0"/>
                          <a:pt x="117" y="0"/>
                          <a:pt x="117" y="0"/>
                        </a:cubicBezTo>
                        <a:cubicBezTo>
                          <a:pt x="9" y="0"/>
                          <a:pt x="9" y="0"/>
                          <a:pt x="9" y="0"/>
                        </a:cubicBezTo>
                        <a:cubicBezTo>
                          <a:pt x="4" y="0"/>
                          <a:pt x="0" y="5"/>
                          <a:pt x="0" y="10"/>
                        </a:cubicBezTo>
                        <a:cubicBezTo>
                          <a:pt x="0" y="95"/>
                          <a:pt x="0" y="95"/>
                          <a:pt x="0" y="95"/>
                        </a:cubicBezTo>
                        <a:lnTo>
                          <a:pt x="22" y="95"/>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934" name="Group 12" descr="server">
                  <a:extLst>
                    <a:ext uri="{FF2B5EF4-FFF2-40B4-BE49-F238E27FC236}">
                      <a16:creationId xmlns:a16="http://schemas.microsoft.com/office/drawing/2014/main" id="{B9B6A08D-BF1F-4671-81FA-9B3393D242BB}"/>
                    </a:ext>
                  </a:extLst>
                </p:cNvPr>
                <p:cNvGrpSpPr>
                  <a:grpSpLocks noChangeAspect="1"/>
                </p:cNvGrpSpPr>
                <p:nvPr/>
              </p:nvGrpSpPr>
              <p:grpSpPr bwMode="auto">
                <a:xfrm>
                  <a:off x="2495009" y="10179710"/>
                  <a:ext cx="386304" cy="343968"/>
                  <a:chOff x="1608" y="1359"/>
                  <a:chExt cx="292" cy="260"/>
                </a:xfrm>
              </p:grpSpPr>
              <p:sp>
                <p:nvSpPr>
                  <p:cNvPr id="935" name="AutoShape 11">
                    <a:extLst>
                      <a:ext uri="{FF2B5EF4-FFF2-40B4-BE49-F238E27FC236}">
                        <a16:creationId xmlns:a16="http://schemas.microsoft.com/office/drawing/2014/main" id="{07BCB1B0-9254-4460-9A02-491103CDD8A1}"/>
                      </a:ext>
                    </a:extLst>
                  </p:cNvPr>
                  <p:cNvSpPr>
                    <a:spLocks noChangeAspect="1" noChangeArrowheads="1" noTextEdit="1"/>
                  </p:cNvSpPr>
                  <p:nvPr/>
                </p:nvSpPr>
                <p:spPr bwMode="auto">
                  <a:xfrm>
                    <a:off x="1608" y="1359"/>
                    <a:ext cx="292"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6" name="Rectangle 13">
                    <a:extLst>
                      <a:ext uri="{FF2B5EF4-FFF2-40B4-BE49-F238E27FC236}">
                        <a16:creationId xmlns:a16="http://schemas.microsoft.com/office/drawing/2014/main" id="{5C032B3B-3266-4EDD-B8C1-1E3A25289F89}"/>
                      </a:ext>
                    </a:extLst>
                  </p:cNvPr>
                  <p:cNvSpPr>
                    <a:spLocks noChangeArrowheads="1"/>
                  </p:cNvSpPr>
                  <p:nvPr/>
                </p:nvSpPr>
                <p:spPr bwMode="auto">
                  <a:xfrm>
                    <a:off x="1608"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7" name="Rectangle 14">
                    <a:extLst>
                      <a:ext uri="{FF2B5EF4-FFF2-40B4-BE49-F238E27FC236}">
                        <a16:creationId xmlns:a16="http://schemas.microsoft.com/office/drawing/2014/main" id="{B15F84F0-836A-4B8B-859D-1CEADE9239FF}"/>
                      </a:ext>
                    </a:extLst>
                  </p:cNvPr>
                  <p:cNvSpPr>
                    <a:spLocks noChangeArrowheads="1"/>
                  </p:cNvSpPr>
                  <p:nvPr/>
                </p:nvSpPr>
                <p:spPr bwMode="auto">
                  <a:xfrm>
                    <a:off x="1633" y="1586"/>
                    <a:ext cx="15"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8" name="Rectangle 15">
                    <a:extLst>
                      <a:ext uri="{FF2B5EF4-FFF2-40B4-BE49-F238E27FC236}">
                        <a16:creationId xmlns:a16="http://schemas.microsoft.com/office/drawing/2014/main" id="{BECEE3C3-DE87-4AF9-A4A7-AF876A14C7D5}"/>
                      </a:ext>
                    </a:extLst>
                  </p:cNvPr>
                  <p:cNvSpPr>
                    <a:spLocks noChangeArrowheads="1"/>
                  </p:cNvSpPr>
                  <p:nvPr/>
                </p:nvSpPr>
                <p:spPr bwMode="auto">
                  <a:xfrm>
                    <a:off x="1683" y="1359"/>
                    <a:ext cx="65"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9" name="Rectangle 16">
                    <a:extLst>
                      <a:ext uri="{FF2B5EF4-FFF2-40B4-BE49-F238E27FC236}">
                        <a16:creationId xmlns:a16="http://schemas.microsoft.com/office/drawing/2014/main" id="{30E42A7A-FCC3-42AD-A36B-4B143462A09A}"/>
                      </a:ext>
                    </a:extLst>
                  </p:cNvPr>
                  <p:cNvSpPr>
                    <a:spLocks noChangeArrowheads="1"/>
                  </p:cNvSpPr>
                  <p:nvPr/>
                </p:nvSpPr>
                <p:spPr bwMode="auto">
                  <a:xfrm>
                    <a:off x="1709"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0" name="Rectangle 17">
                    <a:extLst>
                      <a:ext uri="{FF2B5EF4-FFF2-40B4-BE49-F238E27FC236}">
                        <a16:creationId xmlns:a16="http://schemas.microsoft.com/office/drawing/2014/main" id="{CFFD10EB-7C8A-4E27-B640-CDD4C251C9AE}"/>
                      </a:ext>
                    </a:extLst>
                  </p:cNvPr>
                  <p:cNvSpPr>
                    <a:spLocks noChangeArrowheads="1"/>
                  </p:cNvSpPr>
                  <p:nvPr/>
                </p:nvSpPr>
                <p:spPr bwMode="auto">
                  <a:xfrm>
                    <a:off x="1760"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1" name="Rectangle 18">
                    <a:extLst>
                      <a:ext uri="{FF2B5EF4-FFF2-40B4-BE49-F238E27FC236}">
                        <a16:creationId xmlns:a16="http://schemas.microsoft.com/office/drawing/2014/main" id="{244D5B9D-FE4C-481F-B69A-6F40383656BE}"/>
                      </a:ext>
                    </a:extLst>
                  </p:cNvPr>
                  <p:cNvSpPr>
                    <a:spLocks noChangeArrowheads="1"/>
                  </p:cNvSpPr>
                  <p:nvPr/>
                </p:nvSpPr>
                <p:spPr bwMode="auto">
                  <a:xfrm>
                    <a:off x="1784"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2" name="Rectangle 19">
                    <a:extLst>
                      <a:ext uri="{FF2B5EF4-FFF2-40B4-BE49-F238E27FC236}">
                        <a16:creationId xmlns:a16="http://schemas.microsoft.com/office/drawing/2014/main" id="{FBF7C5D0-D72B-4036-8CC4-C011C303CA54}"/>
                      </a:ext>
                    </a:extLst>
                  </p:cNvPr>
                  <p:cNvSpPr>
                    <a:spLocks noChangeArrowheads="1"/>
                  </p:cNvSpPr>
                  <p:nvPr/>
                </p:nvSpPr>
                <p:spPr bwMode="auto">
                  <a:xfrm>
                    <a:off x="1835"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3" name="Rectangle 20">
                    <a:extLst>
                      <a:ext uri="{FF2B5EF4-FFF2-40B4-BE49-F238E27FC236}">
                        <a16:creationId xmlns:a16="http://schemas.microsoft.com/office/drawing/2014/main" id="{4499C023-F89D-42BA-AD6E-87C2E1EBA0AD}"/>
                      </a:ext>
                    </a:extLst>
                  </p:cNvPr>
                  <p:cNvSpPr>
                    <a:spLocks noChangeArrowheads="1"/>
                  </p:cNvSpPr>
                  <p:nvPr/>
                </p:nvSpPr>
                <p:spPr bwMode="auto">
                  <a:xfrm>
                    <a:off x="1860"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4" name="Rectangle 21">
                    <a:extLst>
                      <a:ext uri="{FF2B5EF4-FFF2-40B4-BE49-F238E27FC236}">
                        <a16:creationId xmlns:a16="http://schemas.microsoft.com/office/drawing/2014/main" id="{9A23E59C-79D4-4A73-BF6A-80938BE7E25E}"/>
                      </a:ext>
                    </a:extLst>
                  </p:cNvPr>
                  <p:cNvSpPr>
                    <a:spLocks noChangeArrowheads="1"/>
                  </p:cNvSpPr>
                  <p:nvPr/>
                </p:nvSpPr>
                <p:spPr bwMode="auto">
                  <a:xfrm>
                    <a:off x="1633" y="1554"/>
                    <a:ext cx="15"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5" name="Rectangle 22">
                    <a:extLst>
                      <a:ext uri="{FF2B5EF4-FFF2-40B4-BE49-F238E27FC236}">
                        <a16:creationId xmlns:a16="http://schemas.microsoft.com/office/drawing/2014/main" id="{2706A4C0-110A-4A2F-A136-131F5C4D8CBA}"/>
                      </a:ext>
                    </a:extLst>
                  </p:cNvPr>
                  <p:cNvSpPr>
                    <a:spLocks noChangeArrowheads="1"/>
                  </p:cNvSpPr>
                  <p:nvPr/>
                </p:nvSpPr>
                <p:spPr bwMode="auto">
                  <a:xfrm>
                    <a:off x="1709"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6" name="Rectangle 23">
                    <a:extLst>
                      <a:ext uri="{FF2B5EF4-FFF2-40B4-BE49-F238E27FC236}">
                        <a16:creationId xmlns:a16="http://schemas.microsoft.com/office/drawing/2014/main" id="{D3C0330B-C568-4835-A904-F90C4809DB3E}"/>
                      </a:ext>
                    </a:extLst>
                  </p:cNvPr>
                  <p:cNvSpPr>
                    <a:spLocks noChangeArrowheads="1"/>
                  </p:cNvSpPr>
                  <p:nvPr/>
                </p:nvSpPr>
                <p:spPr bwMode="auto">
                  <a:xfrm>
                    <a:off x="1784"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7" name="Rectangle 24">
                    <a:extLst>
                      <a:ext uri="{FF2B5EF4-FFF2-40B4-BE49-F238E27FC236}">
                        <a16:creationId xmlns:a16="http://schemas.microsoft.com/office/drawing/2014/main" id="{DADE1A82-3407-41CA-8F5A-8D45A5A8ED54}"/>
                      </a:ext>
                    </a:extLst>
                  </p:cNvPr>
                  <p:cNvSpPr>
                    <a:spLocks noChangeArrowheads="1"/>
                  </p:cNvSpPr>
                  <p:nvPr/>
                </p:nvSpPr>
                <p:spPr bwMode="auto">
                  <a:xfrm>
                    <a:off x="1860"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sp>
        <p:nvSpPr>
          <p:cNvPr id="653" name="Rectangle 652">
            <a:extLst>
              <a:ext uri="{FF2B5EF4-FFF2-40B4-BE49-F238E27FC236}">
                <a16:creationId xmlns:a16="http://schemas.microsoft.com/office/drawing/2014/main" id="{55215E11-445A-4352-94B7-5FCD7B8F2AE8}"/>
              </a:ext>
            </a:extLst>
          </p:cNvPr>
          <p:cNvSpPr/>
          <p:nvPr/>
        </p:nvSpPr>
        <p:spPr>
          <a:xfrm>
            <a:off x="373064" y="12506125"/>
            <a:ext cx="7026272" cy="339310"/>
          </a:xfrm>
          <a:prstGeom prst="rect">
            <a:avLst/>
          </a:prstGeom>
        </p:spPr>
        <p:txBody>
          <a:bodyPr wrap="square" lIns="0" tIns="0" rIns="0" bIns="0">
            <a:noAutofit/>
          </a:bodyPr>
          <a:lstStyle/>
          <a:p>
            <a:pPr fontAlgn="base"/>
            <a:r>
              <a:rPr lang="en-US" sz="1600" dirty="0">
                <a:latin typeface="+mj-lt"/>
                <a:cs typeface="Segoe UI" panose="020B0502040204020203" pitchFamily="34" charset="0"/>
              </a:rPr>
              <a:t>Not only will a virtualized desktop environment enable users, it can also…</a:t>
            </a:r>
          </a:p>
        </p:txBody>
      </p:sp>
      <p:sp>
        <p:nvSpPr>
          <p:cNvPr id="655" name="Rectangle 654">
            <a:extLst>
              <a:ext uri="{FF2B5EF4-FFF2-40B4-BE49-F238E27FC236}">
                <a16:creationId xmlns:a16="http://schemas.microsoft.com/office/drawing/2014/main" id="{E6C6F62C-D3DA-496D-9A6A-4AFBAE34A898}"/>
              </a:ext>
            </a:extLst>
          </p:cNvPr>
          <p:cNvSpPr/>
          <p:nvPr/>
        </p:nvSpPr>
        <p:spPr>
          <a:xfrm>
            <a:off x="373064" y="13166755"/>
            <a:ext cx="1557285" cy="369332"/>
          </a:xfrm>
          <a:prstGeom prst="rect">
            <a:avLst/>
          </a:prstGeom>
        </p:spPr>
        <p:txBody>
          <a:bodyPr wrap="square" lIns="0" tIns="0" rIns="0" bIns="0">
            <a:spAutoFit/>
          </a:bodyPr>
          <a:lstStyle/>
          <a:p>
            <a:pPr algn="ctr"/>
            <a:r>
              <a:rPr lang="en-US" sz="1200" dirty="0">
                <a:solidFill>
                  <a:schemeClr val="accent1"/>
                </a:solidFill>
                <a:latin typeface="+mj-lt"/>
              </a:rPr>
              <a:t>cater for disaster recovery scenarios</a:t>
            </a:r>
          </a:p>
        </p:txBody>
      </p:sp>
      <p:sp>
        <p:nvSpPr>
          <p:cNvPr id="656" name="Rectangle 655">
            <a:extLst>
              <a:ext uri="{FF2B5EF4-FFF2-40B4-BE49-F238E27FC236}">
                <a16:creationId xmlns:a16="http://schemas.microsoft.com/office/drawing/2014/main" id="{6AB9782E-0A91-4EBD-81E3-65C8E54F9702}"/>
              </a:ext>
            </a:extLst>
          </p:cNvPr>
          <p:cNvSpPr/>
          <p:nvPr/>
        </p:nvSpPr>
        <p:spPr>
          <a:xfrm>
            <a:off x="2196060" y="13166755"/>
            <a:ext cx="1557285" cy="369332"/>
          </a:xfrm>
          <a:prstGeom prst="rect">
            <a:avLst/>
          </a:prstGeom>
        </p:spPr>
        <p:txBody>
          <a:bodyPr wrap="square" lIns="0" tIns="0" rIns="0" bIns="0">
            <a:spAutoFit/>
          </a:bodyPr>
          <a:lstStyle/>
          <a:p>
            <a:pPr algn="ctr"/>
            <a:r>
              <a:rPr lang="en-US" sz="1200" dirty="0">
                <a:solidFill>
                  <a:schemeClr val="accent1"/>
                </a:solidFill>
                <a:latin typeface="+mj-lt"/>
              </a:rPr>
              <a:t>support flexible</a:t>
            </a:r>
            <a:br>
              <a:rPr lang="en-US" sz="1200" dirty="0">
                <a:solidFill>
                  <a:schemeClr val="accent1"/>
                </a:solidFill>
                <a:latin typeface="+mj-lt"/>
              </a:rPr>
            </a:br>
            <a:r>
              <a:rPr lang="en-US" sz="1200" dirty="0">
                <a:solidFill>
                  <a:schemeClr val="accent1"/>
                </a:solidFill>
                <a:latin typeface="+mj-lt"/>
              </a:rPr>
              <a:t>working</a:t>
            </a:r>
          </a:p>
        </p:txBody>
      </p:sp>
      <p:sp>
        <p:nvSpPr>
          <p:cNvPr id="657" name="Rectangle 656">
            <a:extLst>
              <a:ext uri="{FF2B5EF4-FFF2-40B4-BE49-F238E27FC236}">
                <a16:creationId xmlns:a16="http://schemas.microsoft.com/office/drawing/2014/main" id="{C09045B5-211C-493E-9DFB-332E518BBFD0}"/>
              </a:ext>
            </a:extLst>
          </p:cNvPr>
          <p:cNvSpPr/>
          <p:nvPr/>
        </p:nvSpPr>
        <p:spPr>
          <a:xfrm>
            <a:off x="4019056" y="13166755"/>
            <a:ext cx="1557285" cy="369332"/>
          </a:xfrm>
          <a:prstGeom prst="rect">
            <a:avLst/>
          </a:prstGeom>
        </p:spPr>
        <p:txBody>
          <a:bodyPr wrap="square" lIns="0" tIns="0" rIns="0" bIns="0">
            <a:spAutoFit/>
          </a:bodyPr>
          <a:lstStyle/>
          <a:p>
            <a:pPr algn="ctr"/>
            <a:r>
              <a:rPr lang="en-US" sz="1200" dirty="0">
                <a:solidFill>
                  <a:schemeClr val="accent1"/>
                </a:solidFill>
                <a:latin typeface="+mj-lt"/>
              </a:rPr>
              <a:t>provide security</a:t>
            </a:r>
            <a:br>
              <a:rPr lang="en-US" sz="1200" dirty="0">
                <a:solidFill>
                  <a:schemeClr val="accent1"/>
                </a:solidFill>
                <a:latin typeface="+mj-lt"/>
              </a:rPr>
            </a:br>
            <a:r>
              <a:rPr lang="en-US" sz="1200" dirty="0">
                <a:solidFill>
                  <a:schemeClr val="accent1"/>
                </a:solidFill>
                <a:latin typeface="+mj-lt"/>
              </a:rPr>
              <a:t>and control</a:t>
            </a:r>
          </a:p>
        </p:txBody>
      </p:sp>
      <p:sp>
        <p:nvSpPr>
          <p:cNvPr id="658" name="Rectangle 657">
            <a:extLst>
              <a:ext uri="{FF2B5EF4-FFF2-40B4-BE49-F238E27FC236}">
                <a16:creationId xmlns:a16="http://schemas.microsoft.com/office/drawing/2014/main" id="{E999C172-CAF7-4A16-A3EC-E007D02BE1F3}"/>
              </a:ext>
            </a:extLst>
          </p:cNvPr>
          <p:cNvSpPr/>
          <p:nvPr/>
        </p:nvSpPr>
        <p:spPr>
          <a:xfrm>
            <a:off x="5842051" y="13166755"/>
            <a:ext cx="1557285" cy="369332"/>
          </a:xfrm>
          <a:prstGeom prst="rect">
            <a:avLst/>
          </a:prstGeom>
        </p:spPr>
        <p:txBody>
          <a:bodyPr wrap="square" lIns="0" tIns="0" rIns="0" bIns="0">
            <a:spAutoFit/>
          </a:bodyPr>
          <a:lstStyle/>
          <a:p>
            <a:pPr algn="ctr"/>
            <a:r>
              <a:rPr lang="en-US" sz="1200" dirty="0">
                <a:solidFill>
                  <a:schemeClr val="accent1"/>
                </a:solidFill>
                <a:latin typeface="+mj-lt"/>
              </a:rPr>
              <a:t>facilitate enterprise</a:t>
            </a:r>
            <a:br>
              <a:rPr lang="en-US" sz="1200" dirty="0">
                <a:solidFill>
                  <a:schemeClr val="accent1"/>
                </a:solidFill>
                <a:latin typeface="+mj-lt"/>
              </a:rPr>
            </a:br>
            <a:r>
              <a:rPr lang="en-US" sz="1200" dirty="0">
                <a:solidFill>
                  <a:schemeClr val="accent1"/>
                </a:solidFill>
                <a:latin typeface="+mj-lt"/>
              </a:rPr>
              <a:t>modality</a:t>
            </a:r>
          </a:p>
        </p:txBody>
      </p:sp>
      <p:sp>
        <p:nvSpPr>
          <p:cNvPr id="664" name="Rectangle 663">
            <a:extLst>
              <a:ext uri="{FF2B5EF4-FFF2-40B4-BE49-F238E27FC236}">
                <a16:creationId xmlns:a16="http://schemas.microsoft.com/office/drawing/2014/main" id="{99ED3E4D-8C9C-4A31-B458-0ED2AA5457F7}"/>
              </a:ext>
            </a:extLst>
          </p:cNvPr>
          <p:cNvSpPr/>
          <p:nvPr/>
        </p:nvSpPr>
        <p:spPr>
          <a:xfrm>
            <a:off x="308197" y="16267911"/>
            <a:ext cx="1071692" cy="369332"/>
          </a:xfrm>
          <a:prstGeom prst="rect">
            <a:avLst/>
          </a:prstGeom>
        </p:spPr>
        <p:txBody>
          <a:bodyPr wrap="square" lIns="0" tIns="0" rIns="0" bIns="0">
            <a:spAutoFit/>
          </a:bodyPr>
          <a:lstStyle/>
          <a:p>
            <a:pPr algn="ctr"/>
            <a:r>
              <a:rPr lang="en-US" sz="1200" dirty="0">
                <a:solidFill>
                  <a:schemeClr val="accent1"/>
                </a:solidFill>
                <a:latin typeface="+mj-lt"/>
                <a:cs typeface="Segoe UI Semibold" panose="020B0502040204020203" pitchFamily="34" charset="0"/>
              </a:rPr>
              <a:t>reduced</a:t>
            </a:r>
            <a:br>
              <a:rPr lang="en-US" sz="1200" dirty="0">
                <a:solidFill>
                  <a:schemeClr val="accent1"/>
                </a:solidFill>
                <a:latin typeface="+mj-lt"/>
                <a:cs typeface="Segoe UI Semibold" panose="020B0502040204020203" pitchFamily="34" charset="0"/>
              </a:rPr>
            </a:br>
            <a:r>
              <a:rPr lang="en-US" sz="1200" dirty="0">
                <a:solidFill>
                  <a:schemeClr val="accent1"/>
                </a:solidFill>
                <a:latin typeface="+mj-lt"/>
                <a:cs typeface="Segoe UI Semibold" panose="020B0502040204020203" pitchFamily="34" charset="0"/>
              </a:rPr>
              <a:t>costs</a:t>
            </a:r>
          </a:p>
        </p:txBody>
      </p:sp>
      <p:sp>
        <p:nvSpPr>
          <p:cNvPr id="665" name="Rectangle 664">
            <a:extLst>
              <a:ext uri="{FF2B5EF4-FFF2-40B4-BE49-F238E27FC236}">
                <a16:creationId xmlns:a16="http://schemas.microsoft.com/office/drawing/2014/main" id="{9059C05A-297C-41C9-A6AE-A8C2FE79D3D1}"/>
              </a:ext>
            </a:extLst>
          </p:cNvPr>
          <p:cNvSpPr/>
          <p:nvPr/>
        </p:nvSpPr>
        <p:spPr>
          <a:xfrm>
            <a:off x="1796905" y="16267911"/>
            <a:ext cx="1071692" cy="369332"/>
          </a:xfrm>
          <a:prstGeom prst="rect">
            <a:avLst/>
          </a:prstGeom>
        </p:spPr>
        <p:txBody>
          <a:bodyPr wrap="square" lIns="0" tIns="0" rIns="0" bIns="0">
            <a:spAutoFit/>
          </a:bodyPr>
          <a:lstStyle/>
          <a:p>
            <a:pPr algn="ctr"/>
            <a:r>
              <a:rPr lang="en-US" sz="1200" dirty="0">
                <a:solidFill>
                  <a:schemeClr val="accent1"/>
                </a:solidFill>
                <a:latin typeface="+mj-lt"/>
                <a:cs typeface="Segoe UI Semibold" panose="020B0502040204020203" pitchFamily="34" charset="0"/>
              </a:rPr>
              <a:t>reduced</a:t>
            </a:r>
            <a:br>
              <a:rPr lang="en-US" sz="1200" dirty="0">
                <a:solidFill>
                  <a:schemeClr val="accent1"/>
                </a:solidFill>
                <a:latin typeface="+mj-lt"/>
                <a:cs typeface="Segoe UI Semibold" panose="020B0502040204020203" pitchFamily="34" charset="0"/>
              </a:rPr>
            </a:br>
            <a:r>
              <a:rPr lang="en-US" sz="1200" dirty="0">
                <a:solidFill>
                  <a:schemeClr val="accent1"/>
                </a:solidFill>
                <a:latin typeface="+mj-lt"/>
                <a:cs typeface="Segoe UI Semibold" panose="020B0502040204020203" pitchFamily="34" charset="0"/>
              </a:rPr>
              <a:t>risks</a:t>
            </a:r>
          </a:p>
        </p:txBody>
      </p:sp>
      <p:sp>
        <p:nvSpPr>
          <p:cNvPr id="666" name="Rectangle 665">
            <a:extLst>
              <a:ext uri="{FF2B5EF4-FFF2-40B4-BE49-F238E27FC236}">
                <a16:creationId xmlns:a16="http://schemas.microsoft.com/office/drawing/2014/main" id="{68D15E10-B042-430B-A34B-6DBA5A0346FA}"/>
              </a:ext>
            </a:extLst>
          </p:cNvPr>
          <p:cNvSpPr/>
          <p:nvPr/>
        </p:nvSpPr>
        <p:spPr>
          <a:xfrm>
            <a:off x="3285613" y="16267911"/>
            <a:ext cx="1071692" cy="369332"/>
          </a:xfrm>
          <a:prstGeom prst="rect">
            <a:avLst/>
          </a:prstGeom>
        </p:spPr>
        <p:txBody>
          <a:bodyPr wrap="square" lIns="0" tIns="0" rIns="0" bIns="0">
            <a:spAutoFit/>
          </a:bodyPr>
          <a:lstStyle/>
          <a:p>
            <a:pPr algn="ctr"/>
            <a:r>
              <a:rPr lang="en-US" sz="1200" dirty="0">
                <a:solidFill>
                  <a:schemeClr val="accent1"/>
                </a:solidFill>
                <a:latin typeface="+mj-lt"/>
                <a:cs typeface="Segoe UI Semibold" panose="020B0502040204020203" pitchFamily="34" charset="0"/>
              </a:rPr>
              <a:t>business</a:t>
            </a:r>
            <a:br>
              <a:rPr lang="en-US" sz="1200" dirty="0">
                <a:solidFill>
                  <a:schemeClr val="accent1"/>
                </a:solidFill>
                <a:latin typeface="+mj-lt"/>
                <a:cs typeface="Segoe UI Semibold" panose="020B0502040204020203" pitchFamily="34" charset="0"/>
              </a:rPr>
            </a:br>
            <a:r>
              <a:rPr lang="en-US" sz="1200" dirty="0">
                <a:solidFill>
                  <a:schemeClr val="accent1"/>
                </a:solidFill>
                <a:latin typeface="+mj-lt"/>
                <a:cs typeface="Segoe UI Semibold" panose="020B0502040204020203" pitchFamily="34" charset="0"/>
              </a:rPr>
              <a:t>change</a:t>
            </a:r>
          </a:p>
        </p:txBody>
      </p:sp>
      <p:sp>
        <p:nvSpPr>
          <p:cNvPr id="667" name="Rectangle 666">
            <a:extLst>
              <a:ext uri="{FF2B5EF4-FFF2-40B4-BE49-F238E27FC236}">
                <a16:creationId xmlns:a16="http://schemas.microsoft.com/office/drawing/2014/main" id="{33763DEF-B37E-43A3-B594-2AA52E05AF55}"/>
              </a:ext>
            </a:extLst>
          </p:cNvPr>
          <p:cNvSpPr/>
          <p:nvPr/>
        </p:nvSpPr>
        <p:spPr>
          <a:xfrm>
            <a:off x="4774321" y="16267911"/>
            <a:ext cx="1071692" cy="369332"/>
          </a:xfrm>
          <a:prstGeom prst="rect">
            <a:avLst/>
          </a:prstGeom>
        </p:spPr>
        <p:txBody>
          <a:bodyPr wrap="square" lIns="0" tIns="0" rIns="0" bIns="0">
            <a:spAutoFit/>
          </a:bodyPr>
          <a:lstStyle/>
          <a:p>
            <a:pPr algn="ctr"/>
            <a:r>
              <a:rPr lang="en-US" sz="1200" dirty="0">
                <a:solidFill>
                  <a:schemeClr val="accent1"/>
                </a:solidFill>
                <a:latin typeface="+mj-lt"/>
                <a:cs typeface="Segoe UI Semibold" panose="020B0502040204020203" pitchFamily="34" charset="0"/>
              </a:rPr>
              <a:t>flexibility</a:t>
            </a:r>
            <a:br>
              <a:rPr lang="en-US" sz="1200" dirty="0">
                <a:solidFill>
                  <a:schemeClr val="accent1"/>
                </a:solidFill>
                <a:latin typeface="+mj-lt"/>
                <a:cs typeface="Segoe UI Semibold" panose="020B0502040204020203" pitchFamily="34" charset="0"/>
              </a:rPr>
            </a:br>
            <a:r>
              <a:rPr lang="en-US" sz="1200" dirty="0">
                <a:solidFill>
                  <a:schemeClr val="accent1"/>
                </a:solidFill>
                <a:latin typeface="+mj-lt"/>
                <a:cs typeface="Segoe UI Semibold" panose="020B0502040204020203" pitchFamily="34" charset="0"/>
              </a:rPr>
              <a:t>agility</a:t>
            </a:r>
          </a:p>
        </p:txBody>
      </p:sp>
      <p:sp>
        <p:nvSpPr>
          <p:cNvPr id="668" name="Rectangle 667">
            <a:extLst>
              <a:ext uri="{FF2B5EF4-FFF2-40B4-BE49-F238E27FC236}">
                <a16:creationId xmlns:a16="http://schemas.microsoft.com/office/drawing/2014/main" id="{8031EC11-A19D-4FDB-9463-6ED3BBBDD177}"/>
              </a:ext>
            </a:extLst>
          </p:cNvPr>
          <p:cNvSpPr/>
          <p:nvPr/>
        </p:nvSpPr>
        <p:spPr>
          <a:xfrm>
            <a:off x="6263031" y="16267911"/>
            <a:ext cx="1071692" cy="369332"/>
          </a:xfrm>
          <a:prstGeom prst="rect">
            <a:avLst/>
          </a:prstGeom>
        </p:spPr>
        <p:txBody>
          <a:bodyPr wrap="square" lIns="0" tIns="0" rIns="0" bIns="0">
            <a:spAutoFit/>
          </a:bodyPr>
          <a:lstStyle/>
          <a:p>
            <a:pPr algn="ctr"/>
            <a:r>
              <a:rPr lang="en-US" sz="1200" dirty="0">
                <a:solidFill>
                  <a:schemeClr val="accent1"/>
                </a:solidFill>
                <a:latin typeface="+mj-lt"/>
                <a:cs typeface="Segoe UI Semibold" panose="020B0502040204020203" pitchFamily="34" charset="0"/>
              </a:rPr>
              <a:t>user</a:t>
            </a:r>
            <a:br>
              <a:rPr lang="en-US" sz="1200" dirty="0">
                <a:solidFill>
                  <a:schemeClr val="accent1"/>
                </a:solidFill>
                <a:latin typeface="+mj-lt"/>
                <a:cs typeface="Segoe UI Semibold" panose="020B0502040204020203" pitchFamily="34" charset="0"/>
              </a:rPr>
            </a:br>
            <a:r>
              <a:rPr lang="en-US" sz="1200" dirty="0">
                <a:solidFill>
                  <a:schemeClr val="accent1"/>
                </a:solidFill>
                <a:latin typeface="+mj-lt"/>
                <a:cs typeface="Segoe UI Semibold" panose="020B0502040204020203" pitchFamily="34" charset="0"/>
              </a:rPr>
              <a:t>satisfaction</a:t>
            </a:r>
          </a:p>
        </p:txBody>
      </p:sp>
      <p:grpSp>
        <p:nvGrpSpPr>
          <p:cNvPr id="47" name="Group 46">
            <a:extLst>
              <a:ext uri="{FF2B5EF4-FFF2-40B4-BE49-F238E27FC236}">
                <a16:creationId xmlns:a16="http://schemas.microsoft.com/office/drawing/2014/main" id="{C8BFEADE-AD96-42A4-BDB2-2DCE59D981A9}"/>
              </a:ext>
            </a:extLst>
          </p:cNvPr>
          <p:cNvGrpSpPr/>
          <p:nvPr/>
        </p:nvGrpSpPr>
        <p:grpSpPr>
          <a:xfrm>
            <a:off x="522948" y="15558690"/>
            <a:ext cx="642191" cy="642191"/>
            <a:chOff x="522948" y="15041165"/>
            <a:chExt cx="642191" cy="642191"/>
          </a:xfrm>
        </p:grpSpPr>
        <p:sp>
          <p:nvSpPr>
            <p:cNvPr id="671" name="Oval 670">
              <a:extLst>
                <a:ext uri="{FF2B5EF4-FFF2-40B4-BE49-F238E27FC236}">
                  <a16:creationId xmlns:a16="http://schemas.microsoft.com/office/drawing/2014/main" id="{8D4FDCB0-ED6F-4AF7-A1F9-912EF219A69C}"/>
                </a:ext>
              </a:extLst>
            </p:cNvPr>
            <p:cNvSpPr/>
            <p:nvPr/>
          </p:nvSpPr>
          <p:spPr>
            <a:xfrm>
              <a:off x="522948" y="15041165"/>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9" name="Graphic 7" descr="cost control">
              <a:extLst>
                <a:ext uri="{FF2B5EF4-FFF2-40B4-BE49-F238E27FC236}">
                  <a16:creationId xmlns:a16="http://schemas.microsoft.com/office/drawing/2014/main" id="{F7A236BB-A23D-4B8E-B1D7-30329CC973A1}"/>
                </a:ext>
              </a:extLst>
            </p:cNvPr>
            <p:cNvGrpSpPr/>
            <p:nvPr/>
          </p:nvGrpSpPr>
          <p:grpSpPr>
            <a:xfrm>
              <a:off x="638303" y="15156520"/>
              <a:ext cx="411480" cy="411480"/>
              <a:chOff x="5337551" y="3022718"/>
              <a:chExt cx="411480" cy="411480"/>
            </a:xfrm>
          </p:grpSpPr>
          <p:sp>
            <p:nvSpPr>
              <p:cNvPr id="680" name="Freeform: Shape 679">
                <a:extLst>
                  <a:ext uri="{FF2B5EF4-FFF2-40B4-BE49-F238E27FC236}">
                    <a16:creationId xmlns:a16="http://schemas.microsoft.com/office/drawing/2014/main" id="{B3D5A68E-2B51-4A19-A979-D0403543742C}"/>
                  </a:ext>
                </a:extLst>
              </p:cNvPr>
              <p:cNvSpPr/>
              <p:nvPr/>
            </p:nvSpPr>
            <p:spPr>
              <a:xfrm>
                <a:off x="5336111" y="3021278"/>
                <a:ext cx="411480" cy="411480"/>
              </a:xfrm>
              <a:custGeom>
                <a:avLst/>
                <a:gdLst>
                  <a:gd name="connsiteX0" fmla="*/ 206385 w 411480"/>
                  <a:gd name="connsiteY0" fmla="*/ 411980 h 411480"/>
                  <a:gd name="connsiteX1" fmla="*/ 411331 w 411480"/>
                  <a:gd name="connsiteY1" fmla="*/ 207035 h 411480"/>
                  <a:gd name="connsiteX2" fmla="*/ 206385 w 411480"/>
                  <a:gd name="connsiteY2" fmla="*/ 1440 h 411480"/>
                  <a:gd name="connsiteX3" fmla="*/ 1440 w 411480"/>
                  <a:gd name="connsiteY3" fmla="*/ 206385 h 411480"/>
                  <a:gd name="connsiteX4" fmla="*/ 206385 w 411480"/>
                  <a:gd name="connsiteY4" fmla="*/ 411980 h 411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 h="411480">
                    <a:moveTo>
                      <a:pt x="206385" y="411980"/>
                    </a:moveTo>
                    <a:cubicBezTo>
                      <a:pt x="319939" y="411980"/>
                      <a:pt x="411331" y="319939"/>
                      <a:pt x="411331" y="207035"/>
                    </a:cubicBezTo>
                    <a:cubicBezTo>
                      <a:pt x="411980" y="93481"/>
                      <a:pt x="319939" y="1440"/>
                      <a:pt x="206385" y="1440"/>
                    </a:cubicBezTo>
                    <a:cubicBezTo>
                      <a:pt x="93481" y="1440"/>
                      <a:pt x="1440" y="93481"/>
                      <a:pt x="1440" y="206385"/>
                    </a:cubicBezTo>
                    <a:cubicBezTo>
                      <a:pt x="1440" y="319939"/>
                      <a:pt x="93481" y="411980"/>
                      <a:pt x="206385" y="411980"/>
                    </a:cubicBezTo>
                    <a:close/>
                  </a:path>
                </a:pathLst>
              </a:custGeom>
              <a:solidFill>
                <a:srgbClr val="50E6FF"/>
              </a:solidFill>
              <a:ln w="4266" cap="flat">
                <a:noFill/>
                <a:prstDash val="solid"/>
                <a:miter/>
              </a:ln>
            </p:spPr>
            <p:txBody>
              <a:bodyPr rtlCol="0" anchor="ctr"/>
              <a:lstStyle/>
              <a:p>
                <a:endParaRPr lang="en-US"/>
              </a:p>
            </p:txBody>
          </p:sp>
          <p:sp>
            <p:nvSpPr>
              <p:cNvPr id="681" name="Freeform: Shape 680">
                <a:extLst>
                  <a:ext uri="{FF2B5EF4-FFF2-40B4-BE49-F238E27FC236}">
                    <a16:creationId xmlns:a16="http://schemas.microsoft.com/office/drawing/2014/main" id="{3F93A4CB-8DB2-4669-B695-33A2F4C7F7C1}"/>
                  </a:ext>
                </a:extLst>
              </p:cNvPr>
              <p:cNvSpPr/>
              <p:nvPr/>
            </p:nvSpPr>
            <p:spPr>
              <a:xfrm>
                <a:off x="5477689" y="3097945"/>
                <a:ext cx="132874" cy="248603"/>
              </a:xfrm>
              <a:custGeom>
                <a:avLst/>
                <a:gdLst>
                  <a:gd name="connsiteX0" fmla="*/ 118877 w 132873"/>
                  <a:gd name="connsiteY0" fmla="*/ 133402 h 248602"/>
                  <a:gd name="connsiteX1" fmla="*/ 76502 w 132873"/>
                  <a:gd name="connsiteY1" fmla="*/ 108858 h 248602"/>
                  <a:gd name="connsiteX2" fmla="*/ 76502 w 132873"/>
                  <a:gd name="connsiteY2" fmla="*/ 57892 h 248602"/>
                  <a:gd name="connsiteX3" fmla="*/ 118877 w 132873"/>
                  <a:gd name="connsiteY3" fmla="*/ 72041 h 248602"/>
                  <a:gd name="connsiteX4" fmla="*/ 118877 w 132873"/>
                  <a:gd name="connsiteY4" fmla="*/ 35225 h 248602"/>
                  <a:gd name="connsiteX5" fmla="*/ 76502 w 132873"/>
                  <a:gd name="connsiteY5" fmla="*/ 25984 h 248602"/>
                  <a:gd name="connsiteX6" fmla="*/ 76502 w 132873"/>
                  <a:gd name="connsiteY6" fmla="*/ 1440 h 248602"/>
                  <a:gd name="connsiteX7" fmla="*/ 56217 w 132873"/>
                  <a:gd name="connsiteY7" fmla="*/ 1440 h 248602"/>
                  <a:gd name="connsiteX8" fmla="*/ 56217 w 132873"/>
                  <a:gd name="connsiteY8" fmla="*/ 26634 h 248602"/>
                  <a:gd name="connsiteX9" fmla="*/ 16946 w 132873"/>
                  <a:gd name="connsiteY9" fmla="*/ 43815 h 248602"/>
                  <a:gd name="connsiteX10" fmla="*/ 5251 w 132873"/>
                  <a:gd name="connsiteY10" fmla="*/ 60419 h 248602"/>
                  <a:gd name="connsiteX11" fmla="*/ 1570 w 132873"/>
                  <a:gd name="connsiteY11" fmla="*/ 80054 h 248602"/>
                  <a:gd name="connsiteX12" fmla="*/ 14492 w 132873"/>
                  <a:gd name="connsiteY12" fmla="*/ 114416 h 248602"/>
                  <a:gd name="connsiteX13" fmla="*/ 56867 w 132873"/>
                  <a:gd name="connsiteY13" fmla="*/ 138960 h 248602"/>
                  <a:gd name="connsiteX14" fmla="*/ 56867 w 132873"/>
                  <a:gd name="connsiteY14" fmla="*/ 188049 h 248602"/>
                  <a:gd name="connsiteX15" fmla="*/ 28641 w 132873"/>
                  <a:gd name="connsiteY15" fmla="*/ 181264 h 248602"/>
                  <a:gd name="connsiteX16" fmla="*/ 4674 w 132873"/>
                  <a:gd name="connsiteY16" fmla="*/ 169569 h 248602"/>
                  <a:gd name="connsiteX17" fmla="*/ 4674 w 132873"/>
                  <a:gd name="connsiteY17" fmla="*/ 207035 h 248602"/>
                  <a:gd name="connsiteX18" fmla="*/ 55639 w 132873"/>
                  <a:gd name="connsiteY18" fmla="*/ 219957 h 248602"/>
                  <a:gd name="connsiteX19" fmla="*/ 55639 w 132873"/>
                  <a:gd name="connsiteY19" fmla="*/ 248183 h 248602"/>
                  <a:gd name="connsiteX20" fmla="*/ 75925 w 132873"/>
                  <a:gd name="connsiteY20" fmla="*/ 248183 h 248602"/>
                  <a:gd name="connsiteX21" fmla="*/ 75925 w 132873"/>
                  <a:gd name="connsiteY21" fmla="*/ 219307 h 248602"/>
                  <a:gd name="connsiteX22" fmla="*/ 117650 w 132873"/>
                  <a:gd name="connsiteY22" fmla="*/ 202704 h 248602"/>
                  <a:gd name="connsiteX23" fmla="*/ 131799 w 132873"/>
                  <a:gd name="connsiteY23" fmla="*/ 166464 h 248602"/>
                  <a:gd name="connsiteX24" fmla="*/ 118877 w 132873"/>
                  <a:gd name="connsiteY24" fmla="*/ 133402 h 248602"/>
                  <a:gd name="connsiteX25" fmla="*/ 56217 w 132873"/>
                  <a:gd name="connsiteY25" fmla="*/ 100917 h 248602"/>
                  <a:gd name="connsiteX26" fmla="*/ 37809 w 132873"/>
                  <a:gd name="connsiteY26" fmla="*/ 76950 h 248602"/>
                  <a:gd name="connsiteX27" fmla="*/ 56217 w 132873"/>
                  <a:gd name="connsiteY27" fmla="*/ 57315 h 248602"/>
                  <a:gd name="connsiteX28" fmla="*/ 56217 w 132873"/>
                  <a:gd name="connsiteY28" fmla="*/ 100917 h 248602"/>
                  <a:gd name="connsiteX29" fmla="*/ 75852 w 132873"/>
                  <a:gd name="connsiteY29" fmla="*/ 187472 h 248602"/>
                  <a:gd name="connsiteX30" fmla="*/ 75852 w 132873"/>
                  <a:gd name="connsiteY30" fmla="*/ 146324 h 248602"/>
                  <a:gd name="connsiteX31" fmla="*/ 95488 w 132873"/>
                  <a:gd name="connsiteY31" fmla="*/ 167836 h 248602"/>
                  <a:gd name="connsiteX32" fmla="*/ 75852 w 132873"/>
                  <a:gd name="connsiteY32" fmla="*/ 187472 h 248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2873" h="248602">
                    <a:moveTo>
                      <a:pt x="118877" y="133402"/>
                    </a:moveTo>
                    <a:cubicBezTo>
                      <a:pt x="110287" y="124162"/>
                      <a:pt x="96138" y="116221"/>
                      <a:pt x="76502" y="108858"/>
                    </a:cubicBezTo>
                    <a:lnTo>
                      <a:pt x="76502" y="57892"/>
                    </a:lnTo>
                    <a:cubicBezTo>
                      <a:pt x="92456" y="59769"/>
                      <a:pt x="106605" y="64678"/>
                      <a:pt x="118877" y="72041"/>
                    </a:cubicBezTo>
                    <a:lnTo>
                      <a:pt x="118877" y="35225"/>
                    </a:lnTo>
                    <a:cubicBezTo>
                      <a:pt x="109637" y="29666"/>
                      <a:pt x="94910" y="26634"/>
                      <a:pt x="76502" y="25984"/>
                    </a:cubicBezTo>
                    <a:lnTo>
                      <a:pt x="76502" y="1440"/>
                    </a:lnTo>
                    <a:lnTo>
                      <a:pt x="56217" y="1440"/>
                    </a:lnTo>
                    <a:lnTo>
                      <a:pt x="56217" y="26634"/>
                    </a:lnTo>
                    <a:cubicBezTo>
                      <a:pt x="40263" y="27861"/>
                      <a:pt x="26764" y="33420"/>
                      <a:pt x="16946" y="43815"/>
                    </a:cubicBezTo>
                    <a:cubicBezTo>
                      <a:pt x="12037" y="48724"/>
                      <a:pt x="8356" y="54283"/>
                      <a:pt x="5251" y="60419"/>
                    </a:cubicBezTo>
                    <a:cubicBezTo>
                      <a:pt x="2797" y="66554"/>
                      <a:pt x="920" y="73340"/>
                      <a:pt x="1570" y="80054"/>
                    </a:cubicBezTo>
                    <a:cubicBezTo>
                      <a:pt x="1570" y="94203"/>
                      <a:pt x="5901" y="105826"/>
                      <a:pt x="14492" y="114416"/>
                    </a:cubicBezTo>
                    <a:cubicBezTo>
                      <a:pt x="22504" y="123007"/>
                      <a:pt x="36581" y="131597"/>
                      <a:pt x="56867" y="138960"/>
                    </a:cubicBezTo>
                    <a:lnTo>
                      <a:pt x="56867" y="188049"/>
                    </a:lnTo>
                    <a:cubicBezTo>
                      <a:pt x="48854" y="187399"/>
                      <a:pt x="39036" y="184945"/>
                      <a:pt x="28641" y="181264"/>
                    </a:cubicBezTo>
                    <a:cubicBezTo>
                      <a:pt x="17596" y="176932"/>
                      <a:pt x="10233" y="173900"/>
                      <a:pt x="4674" y="169569"/>
                    </a:cubicBezTo>
                    <a:lnTo>
                      <a:pt x="4674" y="207035"/>
                    </a:lnTo>
                    <a:cubicBezTo>
                      <a:pt x="20628" y="215626"/>
                      <a:pt x="37809" y="219957"/>
                      <a:pt x="55639" y="219957"/>
                    </a:cubicBezTo>
                    <a:lnTo>
                      <a:pt x="55639" y="248183"/>
                    </a:lnTo>
                    <a:lnTo>
                      <a:pt x="75925" y="248183"/>
                    </a:lnTo>
                    <a:lnTo>
                      <a:pt x="75925" y="219307"/>
                    </a:lnTo>
                    <a:cubicBezTo>
                      <a:pt x="94333" y="217430"/>
                      <a:pt x="107832" y="211294"/>
                      <a:pt x="117650" y="202704"/>
                    </a:cubicBezTo>
                    <a:cubicBezTo>
                      <a:pt x="126890" y="193463"/>
                      <a:pt x="131799" y="181841"/>
                      <a:pt x="131799" y="166464"/>
                    </a:cubicBezTo>
                    <a:cubicBezTo>
                      <a:pt x="131149" y="152460"/>
                      <a:pt x="127468" y="141992"/>
                      <a:pt x="118877" y="133402"/>
                    </a:cubicBezTo>
                    <a:close/>
                    <a:moveTo>
                      <a:pt x="56217" y="100917"/>
                    </a:moveTo>
                    <a:cubicBezTo>
                      <a:pt x="43945" y="94781"/>
                      <a:pt x="37809" y="86768"/>
                      <a:pt x="37809" y="76950"/>
                    </a:cubicBezTo>
                    <a:cubicBezTo>
                      <a:pt x="37809" y="66482"/>
                      <a:pt x="43945" y="59769"/>
                      <a:pt x="56217" y="57315"/>
                    </a:cubicBezTo>
                    <a:lnTo>
                      <a:pt x="56217" y="100917"/>
                    </a:lnTo>
                    <a:close/>
                    <a:moveTo>
                      <a:pt x="75852" y="187472"/>
                    </a:moveTo>
                    <a:lnTo>
                      <a:pt x="75852" y="146324"/>
                    </a:lnTo>
                    <a:cubicBezTo>
                      <a:pt x="88774" y="151883"/>
                      <a:pt x="95488" y="158596"/>
                      <a:pt x="95488" y="167836"/>
                    </a:cubicBezTo>
                    <a:cubicBezTo>
                      <a:pt x="94910" y="178881"/>
                      <a:pt x="88774" y="185017"/>
                      <a:pt x="75852" y="187472"/>
                    </a:cubicBezTo>
                    <a:close/>
                  </a:path>
                </a:pathLst>
              </a:custGeom>
              <a:solidFill>
                <a:srgbClr val="0078D4"/>
              </a:solidFill>
              <a:ln w="4266"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FC5CAF0B-DC73-4269-8F7F-9288F60EC045}"/>
              </a:ext>
            </a:extLst>
          </p:cNvPr>
          <p:cNvGrpSpPr/>
          <p:nvPr/>
        </p:nvGrpSpPr>
        <p:grpSpPr>
          <a:xfrm>
            <a:off x="2011656" y="15558690"/>
            <a:ext cx="642191" cy="642191"/>
            <a:chOff x="2011656" y="15041165"/>
            <a:chExt cx="642191" cy="642191"/>
          </a:xfrm>
        </p:grpSpPr>
        <p:sp>
          <p:nvSpPr>
            <p:cNvPr id="672" name="Oval 671">
              <a:extLst>
                <a:ext uri="{FF2B5EF4-FFF2-40B4-BE49-F238E27FC236}">
                  <a16:creationId xmlns:a16="http://schemas.microsoft.com/office/drawing/2014/main" id="{B9853F17-3324-4693-A1FD-1C0F3EB4BAED}"/>
                </a:ext>
              </a:extLst>
            </p:cNvPr>
            <p:cNvSpPr/>
            <p:nvPr/>
          </p:nvSpPr>
          <p:spPr>
            <a:xfrm>
              <a:off x="2011656" y="15041165"/>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7965DEFF-42C8-48E8-959E-2095CF1313C2}"/>
                </a:ext>
              </a:extLst>
            </p:cNvPr>
            <p:cNvGrpSpPr/>
            <p:nvPr/>
          </p:nvGrpSpPr>
          <p:grpSpPr>
            <a:xfrm>
              <a:off x="2113628" y="15155080"/>
              <a:ext cx="438246" cy="346335"/>
              <a:chOff x="8867776" y="14466888"/>
              <a:chExt cx="522287" cy="412750"/>
            </a:xfrm>
          </p:grpSpPr>
          <p:sp>
            <p:nvSpPr>
              <p:cNvPr id="75" name="Freeform 5">
                <a:extLst>
                  <a:ext uri="{FF2B5EF4-FFF2-40B4-BE49-F238E27FC236}">
                    <a16:creationId xmlns:a16="http://schemas.microsoft.com/office/drawing/2014/main" id="{4BDEA403-C6F8-4F2C-A49F-3EAE5E4FC1EC}"/>
                  </a:ext>
                </a:extLst>
              </p:cNvPr>
              <p:cNvSpPr>
                <a:spLocks/>
              </p:cNvSpPr>
              <p:nvPr/>
            </p:nvSpPr>
            <p:spPr bwMode="auto">
              <a:xfrm>
                <a:off x="8867776" y="14466888"/>
                <a:ext cx="522287" cy="412750"/>
              </a:xfrm>
              <a:custGeom>
                <a:avLst/>
                <a:gdLst>
                  <a:gd name="T0" fmla="*/ 177 w 184"/>
                  <a:gd name="T1" fmla="*/ 125 h 145"/>
                  <a:gd name="T2" fmla="*/ 100 w 184"/>
                  <a:gd name="T3" fmla="*/ 4 h 145"/>
                  <a:gd name="T4" fmla="*/ 85 w 184"/>
                  <a:gd name="T5" fmla="*/ 4 h 145"/>
                  <a:gd name="T6" fmla="*/ 7 w 184"/>
                  <a:gd name="T7" fmla="*/ 126 h 145"/>
                  <a:gd name="T8" fmla="*/ 15 w 184"/>
                  <a:gd name="T9" fmla="*/ 145 h 145"/>
                  <a:gd name="T10" fmla="*/ 169 w 184"/>
                  <a:gd name="T11" fmla="*/ 143 h 145"/>
                  <a:gd name="T12" fmla="*/ 177 w 184"/>
                  <a:gd name="T13" fmla="*/ 125 h 145"/>
                </a:gdLst>
                <a:ahLst/>
                <a:cxnLst>
                  <a:cxn ang="0">
                    <a:pos x="T0" y="T1"/>
                  </a:cxn>
                  <a:cxn ang="0">
                    <a:pos x="T2" y="T3"/>
                  </a:cxn>
                  <a:cxn ang="0">
                    <a:pos x="T4" y="T5"/>
                  </a:cxn>
                  <a:cxn ang="0">
                    <a:pos x="T6" y="T7"/>
                  </a:cxn>
                  <a:cxn ang="0">
                    <a:pos x="T8" y="T9"/>
                  </a:cxn>
                  <a:cxn ang="0">
                    <a:pos x="T10" y="T11"/>
                  </a:cxn>
                  <a:cxn ang="0">
                    <a:pos x="T12" y="T13"/>
                  </a:cxn>
                </a:cxnLst>
                <a:rect l="0" t="0" r="r" b="b"/>
                <a:pathLst>
                  <a:path w="184" h="145">
                    <a:moveTo>
                      <a:pt x="177" y="125"/>
                    </a:moveTo>
                    <a:cubicBezTo>
                      <a:pt x="100" y="4"/>
                      <a:pt x="100" y="4"/>
                      <a:pt x="100" y="4"/>
                    </a:cubicBezTo>
                    <a:cubicBezTo>
                      <a:pt x="96" y="0"/>
                      <a:pt x="89" y="0"/>
                      <a:pt x="85" y="4"/>
                    </a:cubicBezTo>
                    <a:cubicBezTo>
                      <a:pt x="7" y="126"/>
                      <a:pt x="7" y="126"/>
                      <a:pt x="7" y="126"/>
                    </a:cubicBezTo>
                    <a:cubicBezTo>
                      <a:pt x="0" y="133"/>
                      <a:pt x="5" y="145"/>
                      <a:pt x="15" y="145"/>
                    </a:cubicBezTo>
                    <a:cubicBezTo>
                      <a:pt x="169" y="143"/>
                      <a:pt x="169" y="143"/>
                      <a:pt x="169" y="143"/>
                    </a:cubicBezTo>
                    <a:cubicBezTo>
                      <a:pt x="179" y="143"/>
                      <a:pt x="184" y="131"/>
                      <a:pt x="177" y="125"/>
                    </a:cubicBezTo>
                    <a:close/>
                  </a:path>
                </a:pathLst>
              </a:custGeom>
              <a:solidFill>
                <a:srgbClr val="007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6">
                <a:extLst>
                  <a:ext uri="{FF2B5EF4-FFF2-40B4-BE49-F238E27FC236}">
                    <a16:creationId xmlns:a16="http://schemas.microsoft.com/office/drawing/2014/main" id="{755EF211-4A5D-4C1F-9D7B-68C9661148B1}"/>
                  </a:ext>
                </a:extLst>
              </p:cNvPr>
              <p:cNvSpPr>
                <a:spLocks noEditPoints="1"/>
              </p:cNvSpPr>
              <p:nvPr/>
            </p:nvSpPr>
            <p:spPr bwMode="auto">
              <a:xfrm>
                <a:off x="9109075" y="14603413"/>
                <a:ext cx="31750" cy="207963"/>
              </a:xfrm>
              <a:custGeom>
                <a:avLst/>
                <a:gdLst>
                  <a:gd name="T0" fmla="*/ 6 w 11"/>
                  <a:gd name="T1" fmla="*/ 73 h 73"/>
                  <a:gd name="T2" fmla="*/ 2 w 11"/>
                  <a:gd name="T3" fmla="*/ 71 h 73"/>
                  <a:gd name="T4" fmla="*/ 0 w 11"/>
                  <a:gd name="T5" fmla="*/ 67 h 73"/>
                  <a:gd name="T6" fmla="*/ 2 w 11"/>
                  <a:gd name="T7" fmla="*/ 63 h 73"/>
                  <a:gd name="T8" fmla="*/ 6 w 11"/>
                  <a:gd name="T9" fmla="*/ 62 h 73"/>
                  <a:gd name="T10" fmla="*/ 10 w 11"/>
                  <a:gd name="T11" fmla="*/ 63 h 73"/>
                  <a:gd name="T12" fmla="*/ 11 w 11"/>
                  <a:gd name="T13" fmla="*/ 67 h 73"/>
                  <a:gd name="T14" fmla="*/ 10 w 11"/>
                  <a:gd name="T15" fmla="*/ 71 h 73"/>
                  <a:gd name="T16" fmla="*/ 6 w 11"/>
                  <a:gd name="T17" fmla="*/ 73 h 73"/>
                  <a:gd name="T18" fmla="*/ 10 w 11"/>
                  <a:gd name="T19" fmla="*/ 0 h 73"/>
                  <a:gd name="T20" fmla="*/ 9 w 11"/>
                  <a:gd name="T21" fmla="*/ 52 h 73"/>
                  <a:gd name="T22" fmla="*/ 2 w 11"/>
                  <a:gd name="T23" fmla="*/ 52 h 73"/>
                  <a:gd name="T24" fmla="*/ 1 w 11"/>
                  <a:gd name="T25" fmla="*/ 0 h 73"/>
                  <a:gd name="T26" fmla="*/ 10 w 11"/>
                  <a:gd name="T2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73">
                    <a:moveTo>
                      <a:pt x="6" y="73"/>
                    </a:moveTo>
                    <a:cubicBezTo>
                      <a:pt x="4" y="73"/>
                      <a:pt x="3" y="72"/>
                      <a:pt x="2" y="71"/>
                    </a:cubicBezTo>
                    <a:cubicBezTo>
                      <a:pt x="1" y="70"/>
                      <a:pt x="0" y="69"/>
                      <a:pt x="0" y="67"/>
                    </a:cubicBezTo>
                    <a:cubicBezTo>
                      <a:pt x="0" y="66"/>
                      <a:pt x="1" y="64"/>
                      <a:pt x="2" y="63"/>
                    </a:cubicBezTo>
                    <a:cubicBezTo>
                      <a:pt x="3" y="62"/>
                      <a:pt x="4" y="62"/>
                      <a:pt x="6" y="62"/>
                    </a:cubicBezTo>
                    <a:cubicBezTo>
                      <a:pt x="7" y="62"/>
                      <a:pt x="9" y="62"/>
                      <a:pt x="10" y="63"/>
                    </a:cubicBezTo>
                    <a:cubicBezTo>
                      <a:pt x="11" y="64"/>
                      <a:pt x="11" y="66"/>
                      <a:pt x="11" y="67"/>
                    </a:cubicBezTo>
                    <a:cubicBezTo>
                      <a:pt x="11" y="69"/>
                      <a:pt x="11" y="70"/>
                      <a:pt x="10" y="71"/>
                    </a:cubicBezTo>
                    <a:cubicBezTo>
                      <a:pt x="9" y="72"/>
                      <a:pt x="7" y="73"/>
                      <a:pt x="6" y="73"/>
                    </a:cubicBezTo>
                    <a:close/>
                    <a:moveTo>
                      <a:pt x="10" y="0"/>
                    </a:moveTo>
                    <a:cubicBezTo>
                      <a:pt x="9" y="52"/>
                      <a:pt x="9" y="52"/>
                      <a:pt x="9" y="52"/>
                    </a:cubicBezTo>
                    <a:cubicBezTo>
                      <a:pt x="2" y="52"/>
                      <a:pt x="2" y="52"/>
                      <a:pt x="2" y="52"/>
                    </a:cubicBezTo>
                    <a:cubicBezTo>
                      <a:pt x="1" y="0"/>
                      <a:pt x="1" y="0"/>
                      <a:pt x="1" y="0"/>
                    </a:cubicBezTo>
                    <a:lnTo>
                      <a:pt x="1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44" name="Group 43">
            <a:extLst>
              <a:ext uri="{FF2B5EF4-FFF2-40B4-BE49-F238E27FC236}">
                <a16:creationId xmlns:a16="http://schemas.microsoft.com/office/drawing/2014/main" id="{D5770001-DCC7-4308-B14F-B030379A2F33}"/>
              </a:ext>
            </a:extLst>
          </p:cNvPr>
          <p:cNvGrpSpPr/>
          <p:nvPr/>
        </p:nvGrpSpPr>
        <p:grpSpPr>
          <a:xfrm>
            <a:off x="4989072" y="15558690"/>
            <a:ext cx="642191" cy="642191"/>
            <a:chOff x="4989072" y="15041165"/>
            <a:chExt cx="642191" cy="642191"/>
          </a:xfrm>
        </p:grpSpPr>
        <p:sp>
          <p:nvSpPr>
            <p:cNvPr id="674" name="Oval 673">
              <a:extLst>
                <a:ext uri="{FF2B5EF4-FFF2-40B4-BE49-F238E27FC236}">
                  <a16:creationId xmlns:a16="http://schemas.microsoft.com/office/drawing/2014/main" id="{FEC6AA5A-A05D-4EF2-923C-AB8A8A224FCB}"/>
                </a:ext>
              </a:extLst>
            </p:cNvPr>
            <p:cNvSpPr/>
            <p:nvPr/>
          </p:nvSpPr>
          <p:spPr>
            <a:xfrm>
              <a:off x="4989072" y="15041165"/>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3" name="Graphic 132" descr="direction, expand, grow, large">
              <a:extLst>
                <a:ext uri="{FF2B5EF4-FFF2-40B4-BE49-F238E27FC236}">
                  <a16:creationId xmlns:a16="http://schemas.microsoft.com/office/drawing/2014/main" id="{B3011390-8133-4459-AAB8-84E0B2987D93}"/>
                </a:ext>
              </a:extLst>
            </p:cNvPr>
            <p:cNvGrpSpPr/>
            <p:nvPr/>
          </p:nvGrpSpPr>
          <p:grpSpPr>
            <a:xfrm>
              <a:off x="5168573" y="15220666"/>
              <a:ext cx="283188" cy="283188"/>
              <a:chOff x="11089213" y="1277598"/>
              <a:chExt cx="379202" cy="379202"/>
            </a:xfrm>
          </p:grpSpPr>
          <p:sp>
            <p:nvSpPr>
              <p:cNvPr id="684" name="Freeform: Shape 683">
                <a:extLst>
                  <a:ext uri="{FF2B5EF4-FFF2-40B4-BE49-F238E27FC236}">
                    <a16:creationId xmlns:a16="http://schemas.microsoft.com/office/drawing/2014/main" id="{8565210F-4DEB-43C4-9972-5E7C40009D9C}"/>
                  </a:ext>
                </a:extLst>
              </p:cNvPr>
              <p:cNvSpPr/>
              <p:nvPr/>
            </p:nvSpPr>
            <p:spPr>
              <a:xfrm>
                <a:off x="11262605" y="1297905"/>
                <a:ext cx="183737" cy="183737"/>
              </a:xfrm>
              <a:custGeom>
                <a:avLst/>
                <a:gdLst>
                  <a:gd name="connsiteX0" fmla="*/ 154423 w 183737"/>
                  <a:gd name="connsiteY0" fmla="*/ 1179 h 183737"/>
                  <a:gd name="connsiteX1" fmla="*/ 182570 w 183737"/>
                  <a:gd name="connsiteY1" fmla="*/ 29267 h 183737"/>
                  <a:gd name="connsiteX2" fmla="*/ 29326 w 183737"/>
                  <a:gd name="connsiteY2" fmla="*/ 182583 h 183737"/>
                  <a:gd name="connsiteX3" fmla="*/ 1179 w 183737"/>
                  <a:gd name="connsiteY3" fmla="*/ 154495 h 183737"/>
                  <a:gd name="connsiteX4" fmla="*/ 154423 w 183737"/>
                  <a:gd name="connsiteY4" fmla="*/ 1179 h 183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737" h="183737">
                    <a:moveTo>
                      <a:pt x="154423" y="1179"/>
                    </a:moveTo>
                    <a:lnTo>
                      <a:pt x="182570" y="29267"/>
                    </a:lnTo>
                    <a:lnTo>
                      <a:pt x="29326" y="182583"/>
                    </a:lnTo>
                    <a:lnTo>
                      <a:pt x="1179" y="154495"/>
                    </a:lnTo>
                    <a:lnTo>
                      <a:pt x="154423" y="1179"/>
                    </a:lnTo>
                    <a:close/>
                  </a:path>
                </a:pathLst>
              </a:custGeom>
              <a:solidFill>
                <a:srgbClr val="0078D4"/>
              </a:solidFill>
              <a:ln w="3830" cap="flat">
                <a:noFill/>
                <a:prstDash val="solid"/>
                <a:miter/>
              </a:ln>
            </p:spPr>
            <p:txBody>
              <a:bodyPr rtlCol="0" anchor="ctr"/>
              <a:lstStyle/>
              <a:p>
                <a:endParaRPr lang="en-US"/>
              </a:p>
            </p:txBody>
          </p:sp>
          <p:sp>
            <p:nvSpPr>
              <p:cNvPr id="685" name="Freeform: Shape 684">
                <a:extLst>
                  <a:ext uri="{FF2B5EF4-FFF2-40B4-BE49-F238E27FC236}">
                    <a16:creationId xmlns:a16="http://schemas.microsoft.com/office/drawing/2014/main" id="{8031609B-AFA6-441C-B6EB-41B93F50A699}"/>
                  </a:ext>
                </a:extLst>
              </p:cNvPr>
              <p:cNvSpPr/>
              <p:nvPr/>
            </p:nvSpPr>
            <p:spPr>
              <a:xfrm>
                <a:off x="11088641" y="1277626"/>
                <a:ext cx="203284" cy="207193"/>
              </a:xfrm>
              <a:custGeom>
                <a:avLst/>
                <a:gdLst>
                  <a:gd name="connsiteX0" fmla="*/ 205244 w 203283"/>
                  <a:gd name="connsiteY0" fmla="*/ 178292 h 207192"/>
                  <a:gd name="connsiteX1" fmla="*/ 67637 w 203283"/>
                  <a:gd name="connsiteY1" fmla="*/ 40971 h 207192"/>
                  <a:gd name="connsiteX2" fmla="*/ 120022 w 203283"/>
                  <a:gd name="connsiteY2" fmla="*/ 40971 h 207192"/>
                  <a:gd name="connsiteX3" fmla="*/ 120022 w 203283"/>
                  <a:gd name="connsiteY3" fmla="*/ 1179 h 207192"/>
                  <a:gd name="connsiteX4" fmla="*/ 1570 w 203283"/>
                  <a:gd name="connsiteY4" fmla="*/ 1179 h 207192"/>
                  <a:gd name="connsiteX5" fmla="*/ 1179 w 203283"/>
                  <a:gd name="connsiteY5" fmla="*/ 1179 h 207192"/>
                  <a:gd name="connsiteX6" fmla="*/ 1179 w 203283"/>
                  <a:gd name="connsiteY6" fmla="*/ 119384 h 207192"/>
                  <a:gd name="connsiteX7" fmla="*/ 41054 w 203283"/>
                  <a:gd name="connsiteY7" fmla="*/ 119384 h 207192"/>
                  <a:gd name="connsiteX8" fmla="*/ 41054 w 203283"/>
                  <a:gd name="connsiteY8" fmla="*/ 71010 h 207192"/>
                  <a:gd name="connsiteX9" fmla="*/ 177097 w 203283"/>
                  <a:gd name="connsiteY9" fmla="*/ 206771 h 207192"/>
                  <a:gd name="connsiteX10" fmla="*/ 205244 w 203283"/>
                  <a:gd name="connsiteY10" fmla="*/ 178292 h 207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207192">
                    <a:moveTo>
                      <a:pt x="205244" y="178292"/>
                    </a:moveTo>
                    <a:lnTo>
                      <a:pt x="67637" y="40971"/>
                    </a:lnTo>
                    <a:lnTo>
                      <a:pt x="120022" y="40971"/>
                    </a:lnTo>
                    <a:lnTo>
                      <a:pt x="120022" y="1179"/>
                    </a:lnTo>
                    <a:lnTo>
                      <a:pt x="1570" y="1179"/>
                    </a:lnTo>
                    <a:lnTo>
                      <a:pt x="1179" y="1179"/>
                    </a:lnTo>
                    <a:lnTo>
                      <a:pt x="1179" y="119384"/>
                    </a:lnTo>
                    <a:lnTo>
                      <a:pt x="41054" y="119384"/>
                    </a:lnTo>
                    <a:lnTo>
                      <a:pt x="41054" y="71010"/>
                    </a:lnTo>
                    <a:lnTo>
                      <a:pt x="177097" y="206771"/>
                    </a:lnTo>
                    <a:lnTo>
                      <a:pt x="205244" y="178292"/>
                    </a:lnTo>
                    <a:close/>
                  </a:path>
                </a:pathLst>
              </a:custGeom>
              <a:solidFill>
                <a:srgbClr val="50E6FF"/>
              </a:solidFill>
              <a:ln w="3830" cap="flat">
                <a:noFill/>
                <a:prstDash val="solid"/>
                <a:miter/>
              </a:ln>
            </p:spPr>
            <p:txBody>
              <a:bodyPr rtlCol="0" anchor="ctr"/>
              <a:lstStyle/>
              <a:p>
                <a:endParaRPr lang="en-US"/>
              </a:p>
            </p:txBody>
          </p:sp>
          <p:sp>
            <p:nvSpPr>
              <p:cNvPr id="686" name="Freeform: Shape 685">
                <a:extLst>
                  <a:ext uri="{FF2B5EF4-FFF2-40B4-BE49-F238E27FC236}">
                    <a16:creationId xmlns:a16="http://schemas.microsoft.com/office/drawing/2014/main" id="{35FAA818-2BCC-4478-A6CE-71303AAAC3A6}"/>
                  </a:ext>
                </a:extLst>
              </p:cNvPr>
              <p:cNvSpPr/>
              <p:nvPr/>
            </p:nvSpPr>
            <p:spPr>
              <a:xfrm>
                <a:off x="11088641" y="1448886"/>
                <a:ext cx="203284" cy="203284"/>
              </a:xfrm>
              <a:custGeom>
                <a:avLst/>
                <a:gdLst>
                  <a:gd name="connsiteX0" fmla="*/ 205244 w 203283"/>
                  <a:gd name="connsiteY0" fmla="*/ 29267 h 203283"/>
                  <a:gd name="connsiteX1" fmla="*/ 177097 w 203283"/>
                  <a:gd name="connsiteY1" fmla="*/ 1179 h 203283"/>
                  <a:gd name="connsiteX2" fmla="*/ 41054 w 203283"/>
                  <a:gd name="connsiteY2" fmla="*/ 136940 h 203283"/>
                  <a:gd name="connsiteX3" fmla="*/ 41054 w 203283"/>
                  <a:gd name="connsiteY3" fmla="*/ 86224 h 203283"/>
                  <a:gd name="connsiteX4" fmla="*/ 1179 w 203283"/>
                  <a:gd name="connsiteY4" fmla="*/ 86224 h 203283"/>
                  <a:gd name="connsiteX5" fmla="*/ 1179 w 203283"/>
                  <a:gd name="connsiteY5" fmla="*/ 204430 h 203283"/>
                  <a:gd name="connsiteX6" fmla="*/ 1179 w 203283"/>
                  <a:gd name="connsiteY6" fmla="*/ 204820 h 203283"/>
                  <a:gd name="connsiteX7" fmla="*/ 119631 w 203283"/>
                  <a:gd name="connsiteY7" fmla="*/ 204820 h 203283"/>
                  <a:gd name="connsiteX8" fmla="*/ 119631 w 203283"/>
                  <a:gd name="connsiteY8" fmla="*/ 165028 h 203283"/>
                  <a:gd name="connsiteX9" fmla="*/ 69201 w 203283"/>
                  <a:gd name="connsiteY9" fmla="*/ 165028 h 203283"/>
                  <a:gd name="connsiteX10" fmla="*/ 205244 w 203283"/>
                  <a:gd name="connsiteY10" fmla="*/ 29267 h 203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203283">
                    <a:moveTo>
                      <a:pt x="205244" y="29267"/>
                    </a:moveTo>
                    <a:lnTo>
                      <a:pt x="177097" y="1179"/>
                    </a:lnTo>
                    <a:lnTo>
                      <a:pt x="41054" y="136940"/>
                    </a:lnTo>
                    <a:lnTo>
                      <a:pt x="41054" y="86224"/>
                    </a:lnTo>
                    <a:lnTo>
                      <a:pt x="1179" y="86224"/>
                    </a:lnTo>
                    <a:lnTo>
                      <a:pt x="1179" y="204430"/>
                    </a:lnTo>
                    <a:lnTo>
                      <a:pt x="1179" y="204820"/>
                    </a:lnTo>
                    <a:lnTo>
                      <a:pt x="119631" y="204820"/>
                    </a:lnTo>
                    <a:lnTo>
                      <a:pt x="119631" y="165028"/>
                    </a:lnTo>
                    <a:lnTo>
                      <a:pt x="69201" y="165028"/>
                    </a:lnTo>
                    <a:lnTo>
                      <a:pt x="205244" y="29267"/>
                    </a:lnTo>
                    <a:close/>
                  </a:path>
                </a:pathLst>
              </a:custGeom>
              <a:solidFill>
                <a:srgbClr val="50E6FF"/>
              </a:solidFill>
              <a:ln w="3830" cap="flat">
                <a:noFill/>
                <a:prstDash val="solid"/>
                <a:miter/>
              </a:ln>
            </p:spPr>
            <p:txBody>
              <a:bodyPr rtlCol="0" anchor="ctr"/>
              <a:lstStyle/>
              <a:p>
                <a:endParaRPr lang="en-US"/>
              </a:p>
            </p:txBody>
          </p:sp>
          <p:sp>
            <p:nvSpPr>
              <p:cNvPr id="687" name="Freeform: Shape 686">
                <a:extLst>
                  <a:ext uri="{FF2B5EF4-FFF2-40B4-BE49-F238E27FC236}">
                    <a16:creationId xmlns:a16="http://schemas.microsoft.com/office/drawing/2014/main" id="{62DC3EDA-FFD3-43ED-A516-A925FCC64041}"/>
                  </a:ext>
                </a:extLst>
              </p:cNvPr>
              <p:cNvSpPr/>
              <p:nvPr/>
            </p:nvSpPr>
            <p:spPr>
              <a:xfrm>
                <a:off x="11345483" y="1277626"/>
                <a:ext cx="117279" cy="117279"/>
              </a:xfrm>
              <a:custGeom>
                <a:avLst/>
                <a:gdLst>
                  <a:gd name="connsiteX0" fmla="*/ 119631 w 117278"/>
                  <a:gd name="connsiteY0" fmla="*/ 119774 h 117278"/>
                  <a:gd name="connsiteX1" fmla="*/ 119631 w 117278"/>
                  <a:gd name="connsiteY1" fmla="*/ 1569 h 117278"/>
                  <a:gd name="connsiteX2" fmla="*/ 119631 w 117278"/>
                  <a:gd name="connsiteY2" fmla="*/ 1179 h 117278"/>
                  <a:gd name="connsiteX3" fmla="*/ 1179 w 117278"/>
                  <a:gd name="connsiteY3" fmla="*/ 1179 h 117278"/>
                  <a:gd name="connsiteX4" fmla="*/ 1179 w 117278"/>
                  <a:gd name="connsiteY4" fmla="*/ 40971 h 117278"/>
                  <a:gd name="connsiteX5" fmla="*/ 79756 w 117278"/>
                  <a:gd name="connsiteY5" fmla="*/ 40971 h 117278"/>
                  <a:gd name="connsiteX6" fmla="*/ 79756 w 117278"/>
                  <a:gd name="connsiteY6" fmla="*/ 119774 h 117278"/>
                  <a:gd name="connsiteX7" fmla="*/ 119631 w 117278"/>
                  <a:gd name="connsiteY7" fmla="*/ 119774 h 11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278" h="117278">
                    <a:moveTo>
                      <a:pt x="119631" y="119774"/>
                    </a:moveTo>
                    <a:lnTo>
                      <a:pt x="119631" y="1569"/>
                    </a:lnTo>
                    <a:lnTo>
                      <a:pt x="119631" y="1179"/>
                    </a:lnTo>
                    <a:lnTo>
                      <a:pt x="1179" y="1179"/>
                    </a:lnTo>
                    <a:lnTo>
                      <a:pt x="1179" y="40971"/>
                    </a:lnTo>
                    <a:lnTo>
                      <a:pt x="79756" y="40971"/>
                    </a:lnTo>
                    <a:lnTo>
                      <a:pt x="79756" y="119774"/>
                    </a:lnTo>
                    <a:lnTo>
                      <a:pt x="119631" y="119774"/>
                    </a:lnTo>
                    <a:close/>
                  </a:path>
                </a:pathLst>
              </a:custGeom>
              <a:solidFill>
                <a:srgbClr val="0078D4"/>
              </a:solidFill>
              <a:ln w="3830" cap="flat">
                <a:noFill/>
                <a:prstDash val="solid"/>
                <a:miter/>
              </a:ln>
            </p:spPr>
            <p:txBody>
              <a:bodyPr rtlCol="0" anchor="ctr"/>
              <a:lstStyle/>
              <a:p>
                <a:endParaRPr lang="en-US"/>
              </a:p>
            </p:txBody>
          </p:sp>
          <p:sp>
            <p:nvSpPr>
              <p:cNvPr id="688" name="Freeform: Shape 687">
                <a:extLst>
                  <a:ext uri="{FF2B5EF4-FFF2-40B4-BE49-F238E27FC236}">
                    <a16:creationId xmlns:a16="http://schemas.microsoft.com/office/drawing/2014/main" id="{DEE131DC-CE64-4424-8B3A-21F6E0C29596}"/>
                  </a:ext>
                </a:extLst>
              </p:cNvPr>
              <p:cNvSpPr/>
              <p:nvPr/>
            </p:nvSpPr>
            <p:spPr>
              <a:xfrm>
                <a:off x="11262216" y="1452796"/>
                <a:ext cx="203284" cy="199374"/>
              </a:xfrm>
              <a:custGeom>
                <a:avLst/>
                <a:gdLst>
                  <a:gd name="connsiteX0" fmla="*/ 163024 w 203283"/>
                  <a:gd name="connsiteY0" fmla="*/ 82713 h 199374"/>
                  <a:gd name="connsiteX1" fmla="*/ 163024 w 203283"/>
                  <a:gd name="connsiteY1" fmla="*/ 134209 h 199374"/>
                  <a:gd name="connsiteX2" fmla="*/ 29717 w 203283"/>
                  <a:gd name="connsiteY2" fmla="*/ 1179 h 199374"/>
                  <a:gd name="connsiteX3" fmla="*/ 1179 w 203283"/>
                  <a:gd name="connsiteY3" fmla="*/ 29267 h 199374"/>
                  <a:gd name="connsiteX4" fmla="*/ 133313 w 203283"/>
                  <a:gd name="connsiteY4" fmla="*/ 161127 h 199374"/>
                  <a:gd name="connsiteX5" fmla="*/ 84056 w 203283"/>
                  <a:gd name="connsiteY5" fmla="*/ 161127 h 199374"/>
                  <a:gd name="connsiteX6" fmla="*/ 84056 w 203283"/>
                  <a:gd name="connsiteY6" fmla="*/ 200919 h 199374"/>
                  <a:gd name="connsiteX7" fmla="*/ 202508 w 203283"/>
                  <a:gd name="connsiteY7" fmla="*/ 200919 h 199374"/>
                  <a:gd name="connsiteX8" fmla="*/ 202899 w 203283"/>
                  <a:gd name="connsiteY8" fmla="*/ 200919 h 199374"/>
                  <a:gd name="connsiteX9" fmla="*/ 202899 w 203283"/>
                  <a:gd name="connsiteY9" fmla="*/ 82713 h 199374"/>
                  <a:gd name="connsiteX10" fmla="*/ 163024 w 203283"/>
                  <a:gd name="connsiteY10" fmla="*/ 82713 h 19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283" h="199374">
                    <a:moveTo>
                      <a:pt x="163024" y="82713"/>
                    </a:moveTo>
                    <a:lnTo>
                      <a:pt x="163024" y="134209"/>
                    </a:lnTo>
                    <a:lnTo>
                      <a:pt x="29717" y="1179"/>
                    </a:lnTo>
                    <a:lnTo>
                      <a:pt x="1179" y="29267"/>
                    </a:lnTo>
                    <a:lnTo>
                      <a:pt x="133313" y="161127"/>
                    </a:lnTo>
                    <a:lnTo>
                      <a:pt x="84056" y="161127"/>
                    </a:lnTo>
                    <a:lnTo>
                      <a:pt x="84056" y="200919"/>
                    </a:lnTo>
                    <a:lnTo>
                      <a:pt x="202508" y="200919"/>
                    </a:lnTo>
                    <a:lnTo>
                      <a:pt x="202899" y="200919"/>
                    </a:lnTo>
                    <a:lnTo>
                      <a:pt x="202899" y="82713"/>
                    </a:lnTo>
                    <a:lnTo>
                      <a:pt x="163024" y="82713"/>
                    </a:lnTo>
                    <a:close/>
                  </a:path>
                </a:pathLst>
              </a:custGeom>
              <a:solidFill>
                <a:srgbClr val="50E6FF"/>
              </a:solidFill>
              <a:ln w="3830" cap="flat">
                <a:noFill/>
                <a:prstDash val="solid"/>
                <a:miter/>
              </a:ln>
            </p:spPr>
            <p:txBody>
              <a:bodyPr rtlCol="0" anchor="ctr"/>
              <a:lstStyle/>
              <a:p>
                <a:endParaRPr lang="en-US"/>
              </a:p>
            </p:txBody>
          </p:sp>
        </p:grpSp>
      </p:grpSp>
      <p:grpSp>
        <p:nvGrpSpPr>
          <p:cNvPr id="43" name="Group 42">
            <a:extLst>
              <a:ext uri="{FF2B5EF4-FFF2-40B4-BE49-F238E27FC236}">
                <a16:creationId xmlns:a16="http://schemas.microsoft.com/office/drawing/2014/main" id="{D0178E8E-31FC-4A99-8BA4-7557D11B1D0B}"/>
              </a:ext>
            </a:extLst>
          </p:cNvPr>
          <p:cNvGrpSpPr/>
          <p:nvPr/>
        </p:nvGrpSpPr>
        <p:grpSpPr>
          <a:xfrm>
            <a:off x="6477782" y="15558690"/>
            <a:ext cx="642191" cy="642191"/>
            <a:chOff x="6477782" y="15041165"/>
            <a:chExt cx="642191" cy="642191"/>
          </a:xfrm>
        </p:grpSpPr>
        <p:sp>
          <p:nvSpPr>
            <p:cNvPr id="675" name="Oval 674">
              <a:extLst>
                <a:ext uri="{FF2B5EF4-FFF2-40B4-BE49-F238E27FC236}">
                  <a16:creationId xmlns:a16="http://schemas.microsoft.com/office/drawing/2014/main" id="{3223CC83-B178-4A8A-A371-5CC06C2562DF}"/>
                </a:ext>
              </a:extLst>
            </p:cNvPr>
            <p:cNvSpPr/>
            <p:nvPr/>
          </p:nvSpPr>
          <p:spPr>
            <a:xfrm>
              <a:off x="6477782" y="15041165"/>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9" name="Group 69" descr="approve, thumb, accept">
              <a:extLst>
                <a:ext uri="{FF2B5EF4-FFF2-40B4-BE49-F238E27FC236}">
                  <a16:creationId xmlns:a16="http://schemas.microsoft.com/office/drawing/2014/main" id="{B111B939-5D3B-49AF-BA18-0772DC8717C4}"/>
                </a:ext>
              </a:extLst>
            </p:cNvPr>
            <p:cNvGrpSpPr>
              <a:grpSpLocks noChangeAspect="1"/>
            </p:cNvGrpSpPr>
            <p:nvPr/>
          </p:nvGrpSpPr>
          <p:grpSpPr bwMode="auto">
            <a:xfrm>
              <a:off x="6602821" y="15210654"/>
              <a:ext cx="392112" cy="303213"/>
              <a:chOff x="2219" y="830"/>
              <a:chExt cx="247" cy="191"/>
            </a:xfrm>
          </p:grpSpPr>
          <p:sp>
            <p:nvSpPr>
              <p:cNvPr id="690" name="AutoShape 68">
                <a:extLst>
                  <a:ext uri="{FF2B5EF4-FFF2-40B4-BE49-F238E27FC236}">
                    <a16:creationId xmlns:a16="http://schemas.microsoft.com/office/drawing/2014/main" id="{98F15717-6CBE-4595-AEEB-AEC07B4DE391}"/>
                  </a:ext>
                </a:extLst>
              </p:cNvPr>
              <p:cNvSpPr>
                <a:spLocks noChangeAspect="1" noChangeArrowheads="1" noTextEdit="1"/>
              </p:cNvSpPr>
              <p:nvPr/>
            </p:nvSpPr>
            <p:spPr bwMode="auto">
              <a:xfrm>
                <a:off x="2219" y="830"/>
                <a:ext cx="24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Oval 70">
                <a:extLst>
                  <a:ext uri="{FF2B5EF4-FFF2-40B4-BE49-F238E27FC236}">
                    <a16:creationId xmlns:a16="http://schemas.microsoft.com/office/drawing/2014/main" id="{C317570C-D954-406B-BC63-8845E02FDC82}"/>
                  </a:ext>
                </a:extLst>
              </p:cNvPr>
              <p:cNvSpPr>
                <a:spLocks noChangeArrowheads="1"/>
              </p:cNvSpPr>
              <p:nvPr/>
            </p:nvSpPr>
            <p:spPr bwMode="auto">
              <a:xfrm>
                <a:off x="2436" y="902"/>
                <a:ext cx="29" cy="29"/>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2" name="Oval 71">
                <a:extLst>
                  <a:ext uri="{FF2B5EF4-FFF2-40B4-BE49-F238E27FC236}">
                    <a16:creationId xmlns:a16="http://schemas.microsoft.com/office/drawing/2014/main" id="{ED3CFD26-64D8-43F7-9583-EB218DE66224}"/>
                  </a:ext>
                </a:extLst>
              </p:cNvPr>
              <p:cNvSpPr>
                <a:spLocks noChangeArrowheads="1"/>
              </p:cNvSpPr>
              <p:nvPr/>
            </p:nvSpPr>
            <p:spPr bwMode="auto">
              <a:xfrm>
                <a:off x="2436" y="931"/>
                <a:ext cx="29" cy="29"/>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Oval 72">
                <a:extLst>
                  <a:ext uri="{FF2B5EF4-FFF2-40B4-BE49-F238E27FC236}">
                    <a16:creationId xmlns:a16="http://schemas.microsoft.com/office/drawing/2014/main" id="{51A704D1-E850-42EE-828C-8E79D53DC2E5}"/>
                  </a:ext>
                </a:extLst>
              </p:cNvPr>
              <p:cNvSpPr>
                <a:spLocks noChangeArrowheads="1"/>
              </p:cNvSpPr>
              <p:nvPr/>
            </p:nvSpPr>
            <p:spPr bwMode="auto">
              <a:xfrm>
                <a:off x="2436" y="960"/>
                <a:ext cx="29" cy="29"/>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Oval 73">
                <a:extLst>
                  <a:ext uri="{FF2B5EF4-FFF2-40B4-BE49-F238E27FC236}">
                    <a16:creationId xmlns:a16="http://schemas.microsoft.com/office/drawing/2014/main" id="{11D32F49-9337-453C-A080-0428D2CC6276}"/>
                  </a:ext>
                </a:extLst>
              </p:cNvPr>
              <p:cNvSpPr>
                <a:spLocks noChangeArrowheads="1"/>
              </p:cNvSpPr>
              <p:nvPr/>
            </p:nvSpPr>
            <p:spPr bwMode="auto">
              <a:xfrm>
                <a:off x="2421" y="989"/>
                <a:ext cx="29" cy="31"/>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Freeform 74">
                <a:extLst>
                  <a:ext uri="{FF2B5EF4-FFF2-40B4-BE49-F238E27FC236}">
                    <a16:creationId xmlns:a16="http://schemas.microsoft.com/office/drawing/2014/main" id="{571AC7F9-3577-4C23-8CE5-78378B468BC5}"/>
                  </a:ext>
                </a:extLst>
              </p:cNvPr>
              <p:cNvSpPr>
                <a:spLocks/>
              </p:cNvSpPr>
              <p:nvPr/>
            </p:nvSpPr>
            <p:spPr bwMode="auto">
              <a:xfrm>
                <a:off x="2249" y="830"/>
                <a:ext cx="201" cy="190"/>
              </a:xfrm>
              <a:custGeom>
                <a:avLst/>
                <a:gdLst>
                  <a:gd name="T0" fmla="*/ 139 w 139"/>
                  <a:gd name="T1" fmla="*/ 50 h 131"/>
                  <a:gd name="T2" fmla="*/ 88 w 139"/>
                  <a:gd name="T3" fmla="*/ 50 h 131"/>
                  <a:gd name="T4" fmla="*/ 97 w 139"/>
                  <a:gd name="T5" fmla="*/ 25 h 131"/>
                  <a:gd name="T6" fmla="*/ 99 w 139"/>
                  <a:gd name="T7" fmla="*/ 13 h 131"/>
                  <a:gd name="T8" fmla="*/ 99 w 139"/>
                  <a:gd name="T9" fmla="*/ 10 h 131"/>
                  <a:gd name="T10" fmla="*/ 99 w 139"/>
                  <a:gd name="T11" fmla="*/ 9 h 131"/>
                  <a:gd name="T12" fmla="*/ 99 w 139"/>
                  <a:gd name="T13" fmla="*/ 9 h 131"/>
                  <a:gd name="T14" fmla="*/ 89 w 139"/>
                  <a:gd name="T15" fmla="*/ 0 h 131"/>
                  <a:gd name="T16" fmla="*/ 79 w 139"/>
                  <a:gd name="T17" fmla="*/ 7 h 131"/>
                  <a:gd name="T18" fmla="*/ 77 w 139"/>
                  <a:gd name="T19" fmla="*/ 13 h 131"/>
                  <a:gd name="T20" fmla="*/ 70 w 139"/>
                  <a:gd name="T21" fmla="*/ 27 h 131"/>
                  <a:gd name="T22" fmla="*/ 65 w 139"/>
                  <a:gd name="T23" fmla="*/ 34 h 131"/>
                  <a:gd name="T24" fmla="*/ 48 w 139"/>
                  <a:gd name="T25" fmla="*/ 50 h 131"/>
                  <a:gd name="T26" fmla="*/ 38 w 139"/>
                  <a:gd name="T27" fmla="*/ 60 h 131"/>
                  <a:gd name="T28" fmla="*/ 28 w 139"/>
                  <a:gd name="T29" fmla="*/ 60 h 131"/>
                  <a:gd name="T30" fmla="*/ 0 w 139"/>
                  <a:gd name="T31" fmla="*/ 85 h 131"/>
                  <a:gd name="T32" fmla="*/ 29 w 139"/>
                  <a:gd name="T33" fmla="*/ 121 h 131"/>
                  <a:gd name="T34" fmla="*/ 38 w 139"/>
                  <a:gd name="T35" fmla="*/ 121 h 131"/>
                  <a:gd name="T36" fmla="*/ 38 w 139"/>
                  <a:gd name="T37" fmla="*/ 121 h 131"/>
                  <a:gd name="T38" fmla="*/ 54 w 139"/>
                  <a:gd name="T39" fmla="*/ 129 h 131"/>
                  <a:gd name="T40" fmla="*/ 60 w 139"/>
                  <a:gd name="T41" fmla="*/ 131 h 131"/>
                  <a:gd name="T42" fmla="*/ 128 w 139"/>
                  <a:gd name="T43" fmla="*/ 131 h 131"/>
                  <a:gd name="T44" fmla="*/ 128 w 139"/>
                  <a:gd name="T45" fmla="*/ 110 h 131"/>
                  <a:gd name="T46" fmla="*/ 139 w 139"/>
                  <a:gd name="T47" fmla="*/ 110 h 131"/>
                  <a:gd name="T48" fmla="*/ 139 w 139"/>
                  <a:gd name="T49" fmla="*/ 5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1">
                    <a:moveTo>
                      <a:pt x="139" y="50"/>
                    </a:moveTo>
                    <a:cubicBezTo>
                      <a:pt x="88" y="50"/>
                      <a:pt x="88" y="50"/>
                      <a:pt x="88" y="50"/>
                    </a:cubicBezTo>
                    <a:cubicBezTo>
                      <a:pt x="97" y="25"/>
                      <a:pt x="97" y="25"/>
                      <a:pt x="97" y="25"/>
                    </a:cubicBezTo>
                    <a:cubicBezTo>
                      <a:pt x="98" y="21"/>
                      <a:pt x="99" y="17"/>
                      <a:pt x="99" y="13"/>
                    </a:cubicBezTo>
                    <a:cubicBezTo>
                      <a:pt x="99" y="10"/>
                      <a:pt x="99" y="10"/>
                      <a:pt x="99" y="10"/>
                    </a:cubicBezTo>
                    <a:cubicBezTo>
                      <a:pt x="99" y="9"/>
                      <a:pt x="99" y="9"/>
                      <a:pt x="99" y="9"/>
                    </a:cubicBezTo>
                    <a:cubicBezTo>
                      <a:pt x="99" y="9"/>
                      <a:pt x="99" y="9"/>
                      <a:pt x="99" y="9"/>
                    </a:cubicBezTo>
                    <a:cubicBezTo>
                      <a:pt x="99" y="4"/>
                      <a:pt x="94" y="0"/>
                      <a:pt x="89" y="0"/>
                    </a:cubicBezTo>
                    <a:cubicBezTo>
                      <a:pt x="84" y="0"/>
                      <a:pt x="81" y="3"/>
                      <a:pt x="79" y="7"/>
                    </a:cubicBezTo>
                    <a:cubicBezTo>
                      <a:pt x="79" y="9"/>
                      <a:pt x="78" y="11"/>
                      <a:pt x="77" y="13"/>
                    </a:cubicBezTo>
                    <a:cubicBezTo>
                      <a:pt x="70" y="27"/>
                      <a:pt x="70" y="27"/>
                      <a:pt x="70" y="27"/>
                    </a:cubicBezTo>
                    <a:cubicBezTo>
                      <a:pt x="69" y="29"/>
                      <a:pt x="67" y="32"/>
                      <a:pt x="65" y="34"/>
                    </a:cubicBezTo>
                    <a:cubicBezTo>
                      <a:pt x="48" y="50"/>
                      <a:pt x="48" y="50"/>
                      <a:pt x="48" y="50"/>
                    </a:cubicBezTo>
                    <a:cubicBezTo>
                      <a:pt x="38" y="60"/>
                      <a:pt x="38" y="60"/>
                      <a:pt x="38" y="60"/>
                    </a:cubicBezTo>
                    <a:cubicBezTo>
                      <a:pt x="28" y="60"/>
                      <a:pt x="28" y="60"/>
                      <a:pt x="28" y="60"/>
                    </a:cubicBezTo>
                    <a:cubicBezTo>
                      <a:pt x="0" y="85"/>
                      <a:pt x="0" y="85"/>
                      <a:pt x="0" y="85"/>
                    </a:cubicBezTo>
                    <a:cubicBezTo>
                      <a:pt x="29" y="121"/>
                      <a:pt x="29" y="121"/>
                      <a:pt x="29" y="121"/>
                    </a:cubicBezTo>
                    <a:cubicBezTo>
                      <a:pt x="38" y="121"/>
                      <a:pt x="38" y="121"/>
                      <a:pt x="38" y="121"/>
                    </a:cubicBezTo>
                    <a:cubicBezTo>
                      <a:pt x="38" y="121"/>
                      <a:pt x="38" y="121"/>
                      <a:pt x="38" y="121"/>
                    </a:cubicBezTo>
                    <a:cubicBezTo>
                      <a:pt x="54" y="129"/>
                      <a:pt x="54" y="129"/>
                      <a:pt x="54" y="129"/>
                    </a:cubicBezTo>
                    <a:cubicBezTo>
                      <a:pt x="56" y="130"/>
                      <a:pt x="58" y="131"/>
                      <a:pt x="60" y="131"/>
                    </a:cubicBezTo>
                    <a:cubicBezTo>
                      <a:pt x="128" y="131"/>
                      <a:pt x="128" y="131"/>
                      <a:pt x="128" y="131"/>
                    </a:cubicBezTo>
                    <a:cubicBezTo>
                      <a:pt x="128" y="110"/>
                      <a:pt x="128" y="110"/>
                      <a:pt x="128" y="110"/>
                    </a:cubicBezTo>
                    <a:cubicBezTo>
                      <a:pt x="139" y="110"/>
                      <a:pt x="139" y="110"/>
                      <a:pt x="139" y="110"/>
                    </a:cubicBezTo>
                    <a:lnTo>
                      <a:pt x="139" y="5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75">
                <a:extLst>
                  <a:ext uri="{FF2B5EF4-FFF2-40B4-BE49-F238E27FC236}">
                    <a16:creationId xmlns:a16="http://schemas.microsoft.com/office/drawing/2014/main" id="{2A149172-18E5-4D0A-B9B2-49CCB914D6FB}"/>
                  </a:ext>
                </a:extLst>
              </p:cNvPr>
              <p:cNvSpPr>
                <a:spLocks/>
              </p:cNvSpPr>
              <p:nvPr/>
            </p:nvSpPr>
            <p:spPr bwMode="auto">
              <a:xfrm>
                <a:off x="2218" y="917"/>
                <a:ext cx="72" cy="101"/>
              </a:xfrm>
              <a:custGeom>
                <a:avLst/>
                <a:gdLst>
                  <a:gd name="T0" fmla="*/ 13 w 72"/>
                  <a:gd name="T1" fmla="*/ 101 h 101"/>
                  <a:gd name="T2" fmla="*/ 72 w 72"/>
                  <a:gd name="T3" fmla="*/ 101 h 101"/>
                  <a:gd name="T4" fmla="*/ 72 w 72"/>
                  <a:gd name="T5" fmla="*/ 0 h 101"/>
                  <a:gd name="T6" fmla="*/ 0 w 72"/>
                  <a:gd name="T7" fmla="*/ 0 h 101"/>
                  <a:gd name="T8" fmla="*/ 13 w 72"/>
                  <a:gd name="T9" fmla="*/ 101 h 101"/>
                </a:gdLst>
                <a:ahLst/>
                <a:cxnLst>
                  <a:cxn ang="0">
                    <a:pos x="T0" y="T1"/>
                  </a:cxn>
                  <a:cxn ang="0">
                    <a:pos x="T2" y="T3"/>
                  </a:cxn>
                  <a:cxn ang="0">
                    <a:pos x="T4" y="T5"/>
                  </a:cxn>
                  <a:cxn ang="0">
                    <a:pos x="T6" y="T7"/>
                  </a:cxn>
                  <a:cxn ang="0">
                    <a:pos x="T8" y="T9"/>
                  </a:cxn>
                </a:cxnLst>
                <a:rect l="0" t="0" r="r" b="b"/>
                <a:pathLst>
                  <a:path w="72" h="101">
                    <a:moveTo>
                      <a:pt x="13" y="101"/>
                    </a:moveTo>
                    <a:lnTo>
                      <a:pt x="72" y="101"/>
                    </a:lnTo>
                    <a:lnTo>
                      <a:pt x="72" y="0"/>
                    </a:lnTo>
                    <a:lnTo>
                      <a:pt x="0" y="0"/>
                    </a:lnTo>
                    <a:lnTo>
                      <a:pt x="13" y="101"/>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Oval 76">
                <a:extLst>
                  <a:ext uri="{FF2B5EF4-FFF2-40B4-BE49-F238E27FC236}">
                    <a16:creationId xmlns:a16="http://schemas.microsoft.com/office/drawing/2014/main" id="{88E2C32E-47B0-473D-93ED-D61DA943C0FB}"/>
                  </a:ext>
                </a:extLst>
              </p:cNvPr>
              <p:cNvSpPr>
                <a:spLocks noChangeArrowheads="1"/>
              </p:cNvSpPr>
              <p:nvPr/>
            </p:nvSpPr>
            <p:spPr bwMode="auto">
              <a:xfrm>
                <a:off x="2260" y="991"/>
                <a:ext cx="14" cy="14"/>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45" name="Group 44">
            <a:extLst>
              <a:ext uri="{FF2B5EF4-FFF2-40B4-BE49-F238E27FC236}">
                <a16:creationId xmlns:a16="http://schemas.microsoft.com/office/drawing/2014/main" id="{76162FE9-6072-4FF7-A0AC-AB888841D89C}"/>
              </a:ext>
            </a:extLst>
          </p:cNvPr>
          <p:cNvGrpSpPr/>
          <p:nvPr/>
        </p:nvGrpSpPr>
        <p:grpSpPr>
          <a:xfrm>
            <a:off x="3500364" y="15558690"/>
            <a:ext cx="642191" cy="642191"/>
            <a:chOff x="3500364" y="15041165"/>
            <a:chExt cx="642191" cy="642191"/>
          </a:xfrm>
        </p:grpSpPr>
        <p:sp>
          <p:nvSpPr>
            <p:cNvPr id="673" name="Oval 672">
              <a:extLst>
                <a:ext uri="{FF2B5EF4-FFF2-40B4-BE49-F238E27FC236}">
                  <a16:creationId xmlns:a16="http://schemas.microsoft.com/office/drawing/2014/main" id="{44A72C1C-DCF8-4D51-98AE-566A9F1491E1}"/>
                </a:ext>
              </a:extLst>
            </p:cNvPr>
            <p:cNvSpPr/>
            <p:nvPr/>
          </p:nvSpPr>
          <p:spPr>
            <a:xfrm>
              <a:off x="3500364" y="15041165"/>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8" name="Group 60" descr=" bidirectional, junction, split, change course">
              <a:extLst>
                <a:ext uri="{FF2B5EF4-FFF2-40B4-BE49-F238E27FC236}">
                  <a16:creationId xmlns:a16="http://schemas.microsoft.com/office/drawing/2014/main" id="{CDE09AAF-E4AD-4412-9BA0-72D7F45E935F}"/>
                </a:ext>
              </a:extLst>
            </p:cNvPr>
            <p:cNvGrpSpPr>
              <a:grpSpLocks noChangeAspect="1"/>
            </p:cNvGrpSpPr>
            <p:nvPr/>
          </p:nvGrpSpPr>
          <p:grpSpPr bwMode="auto">
            <a:xfrm>
              <a:off x="3654772" y="15185254"/>
              <a:ext cx="333375" cy="354012"/>
              <a:chOff x="5796" y="793"/>
              <a:chExt cx="210" cy="223"/>
            </a:xfrm>
          </p:grpSpPr>
          <p:sp>
            <p:nvSpPr>
              <p:cNvPr id="699" name="AutoShape 59">
                <a:extLst>
                  <a:ext uri="{FF2B5EF4-FFF2-40B4-BE49-F238E27FC236}">
                    <a16:creationId xmlns:a16="http://schemas.microsoft.com/office/drawing/2014/main" id="{5C790832-BFCA-4E53-9C7A-6746EAA35A3D}"/>
                  </a:ext>
                </a:extLst>
              </p:cNvPr>
              <p:cNvSpPr>
                <a:spLocks noChangeAspect="1" noChangeArrowheads="1" noTextEdit="1"/>
              </p:cNvSpPr>
              <p:nvPr/>
            </p:nvSpPr>
            <p:spPr bwMode="auto">
              <a:xfrm>
                <a:off x="5796" y="793"/>
                <a:ext cx="210"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61">
                <a:extLst>
                  <a:ext uri="{FF2B5EF4-FFF2-40B4-BE49-F238E27FC236}">
                    <a16:creationId xmlns:a16="http://schemas.microsoft.com/office/drawing/2014/main" id="{BE3B97FB-D294-440A-AB78-80D9E0ADC3F3}"/>
                  </a:ext>
                </a:extLst>
              </p:cNvPr>
              <p:cNvSpPr>
                <a:spLocks/>
              </p:cNvSpPr>
              <p:nvPr/>
            </p:nvSpPr>
            <p:spPr bwMode="auto">
              <a:xfrm>
                <a:off x="5796" y="793"/>
                <a:ext cx="121" cy="113"/>
              </a:xfrm>
              <a:custGeom>
                <a:avLst/>
                <a:gdLst>
                  <a:gd name="T0" fmla="*/ 55 w 104"/>
                  <a:gd name="T1" fmla="*/ 0 h 97"/>
                  <a:gd name="T2" fmla="*/ 0 w 104"/>
                  <a:gd name="T3" fmla="*/ 16 h 97"/>
                  <a:gd name="T4" fmla="*/ 42 w 104"/>
                  <a:gd name="T5" fmla="*/ 55 h 97"/>
                  <a:gd name="T6" fmla="*/ 45 w 104"/>
                  <a:gd name="T7" fmla="*/ 42 h 97"/>
                  <a:gd name="T8" fmla="*/ 75 w 104"/>
                  <a:gd name="T9" fmla="*/ 97 h 97"/>
                  <a:gd name="T10" fmla="*/ 104 w 104"/>
                  <a:gd name="T11" fmla="*/ 97 h 97"/>
                  <a:gd name="T12" fmla="*/ 53 w 104"/>
                  <a:gd name="T13" fmla="*/ 13 h 97"/>
                  <a:gd name="T14" fmla="*/ 55 w 104"/>
                  <a:gd name="T15" fmla="*/ 0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97">
                    <a:moveTo>
                      <a:pt x="55" y="0"/>
                    </a:moveTo>
                    <a:cubicBezTo>
                      <a:pt x="0" y="16"/>
                      <a:pt x="0" y="16"/>
                      <a:pt x="0" y="16"/>
                    </a:cubicBezTo>
                    <a:cubicBezTo>
                      <a:pt x="42" y="55"/>
                      <a:pt x="42" y="55"/>
                      <a:pt x="42" y="55"/>
                    </a:cubicBezTo>
                    <a:cubicBezTo>
                      <a:pt x="45" y="42"/>
                      <a:pt x="45" y="42"/>
                      <a:pt x="45" y="42"/>
                    </a:cubicBezTo>
                    <a:cubicBezTo>
                      <a:pt x="64" y="54"/>
                      <a:pt x="75" y="75"/>
                      <a:pt x="75" y="97"/>
                    </a:cubicBezTo>
                    <a:cubicBezTo>
                      <a:pt x="104" y="97"/>
                      <a:pt x="104" y="97"/>
                      <a:pt x="104" y="97"/>
                    </a:cubicBezTo>
                    <a:cubicBezTo>
                      <a:pt x="104" y="61"/>
                      <a:pt x="84" y="29"/>
                      <a:pt x="53" y="13"/>
                    </a:cubicBezTo>
                    <a:lnTo>
                      <a:pt x="55"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62">
                <a:extLst>
                  <a:ext uri="{FF2B5EF4-FFF2-40B4-BE49-F238E27FC236}">
                    <a16:creationId xmlns:a16="http://schemas.microsoft.com/office/drawing/2014/main" id="{51903052-52FB-4265-8787-315DB366BCB1}"/>
                  </a:ext>
                </a:extLst>
              </p:cNvPr>
              <p:cNvSpPr>
                <a:spLocks/>
              </p:cNvSpPr>
              <p:nvPr/>
            </p:nvSpPr>
            <p:spPr bwMode="auto">
              <a:xfrm>
                <a:off x="5884" y="793"/>
                <a:ext cx="121" cy="223"/>
              </a:xfrm>
              <a:custGeom>
                <a:avLst/>
                <a:gdLst>
                  <a:gd name="T0" fmla="*/ 52 w 104"/>
                  <a:gd name="T1" fmla="*/ 13 h 192"/>
                  <a:gd name="T2" fmla="*/ 0 w 104"/>
                  <a:gd name="T3" fmla="*/ 97 h 192"/>
                  <a:gd name="T4" fmla="*/ 97 w 104"/>
                  <a:gd name="T5" fmla="*/ 192 h 192"/>
                  <a:gd name="T6" fmla="*/ 97 w 104"/>
                  <a:gd name="T7" fmla="*/ 163 h 192"/>
                  <a:gd name="T8" fmla="*/ 29 w 104"/>
                  <a:gd name="T9" fmla="*/ 97 h 192"/>
                  <a:gd name="T10" fmla="*/ 60 w 104"/>
                  <a:gd name="T11" fmla="*/ 42 h 192"/>
                  <a:gd name="T12" fmla="*/ 63 w 104"/>
                  <a:gd name="T13" fmla="*/ 55 h 192"/>
                  <a:gd name="T14" fmla="*/ 104 w 104"/>
                  <a:gd name="T15" fmla="*/ 16 h 192"/>
                  <a:gd name="T16" fmla="*/ 49 w 104"/>
                  <a:gd name="T17" fmla="*/ 0 h 192"/>
                  <a:gd name="T18" fmla="*/ 52 w 104"/>
                  <a:gd name="T19" fmla="*/ 1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92">
                    <a:moveTo>
                      <a:pt x="52" y="13"/>
                    </a:moveTo>
                    <a:cubicBezTo>
                      <a:pt x="21" y="29"/>
                      <a:pt x="0" y="61"/>
                      <a:pt x="0" y="97"/>
                    </a:cubicBezTo>
                    <a:cubicBezTo>
                      <a:pt x="0" y="149"/>
                      <a:pt x="43" y="192"/>
                      <a:pt x="97" y="192"/>
                    </a:cubicBezTo>
                    <a:cubicBezTo>
                      <a:pt x="97" y="163"/>
                      <a:pt x="97" y="163"/>
                      <a:pt x="97" y="163"/>
                    </a:cubicBezTo>
                    <a:cubicBezTo>
                      <a:pt x="60" y="163"/>
                      <a:pt x="29" y="133"/>
                      <a:pt x="29" y="97"/>
                    </a:cubicBezTo>
                    <a:cubicBezTo>
                      <a:pt x="29" y="75"/>
                      <a:pt x="41" y="54"/>
                      <a:pt x="60" y="42"/>
                    </a:cubicBezTo>
                    <a:cubicBezTo>
                      <a:pt x="63" y="55"/>
                      <a:pt x="63" y="55"/>
                      <a:pt x="63" y="55"/>
                    </a:cubicBezTo>
                    <a:cubicBezTo>
                      <a:pt x="104" y="16"/>
                      <a:pt x="104" y="16"/>
                      <a:pt x="104" y="16"/>
                    </a:cubicBezTo>
                    <a:cubicBezTo>
                      <a:pt x="49" y="0"/>
                      <a:pt x="49" y="0"/>
                      <a:pt x="49" y="0"/>
                    </a:cubicBezTo>
                    <a:lnTo>
                      <a:pt x="52" y="13"/>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50" name="Arrow: Pentagon 49">
            <a:extLst>
              <a:ext uri="{FF2B5EF4-FFF2-40B4-BE49-F238E27FC236}">
                <a16:creationId xmlns:a16="http://schemas.microsoft.com/office/drawing/2014/main" id="{40A4C753-C3E6-4DA8-82B8-C8549EAC6532}"/>
              </a:ext>
            </a:extLst>
          </p:cNvPr>
          <p:cNvSpPr/>
          <p:nvPr/>
        </p:nvSpPr>
        <p:spPr bwMode="auto">
          <a:xfrm rot="5400000">
            <a:off x="3621821" y="13298378"/>
            <a:ext cx="528758" cy="3365081"/>
          </a:xfrm>
          <a:prstGeom prst="homePlate">
            <a:avLst>
              <a:gd name="adj" fmla="val 7076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91440" tIns="0" rIns="0" bIns="0" numCol="1" spcCol="0" rtlCol="0" fromWordArt="0" anchor="t" anchorCtr="0" forceAA="0" compatLnSpc="1">
            <a:prstTxWarp prst="textNoShape">
              <a:avLst/>
            </a:prstTxWarp>
            <a:noAutofit/>
          </a:bodyPr>
          <a:lstStyle/>
          <a:p>
            <a:pPr lvl="0" algn="ctr" defTabSz="2536744"/>
            <a:r>
              <a:rPr lang="en-US" sz="1800" b="1" dirty="0">
                <a:solidFill>
                  <a:srgbClr val="FFFFFF"/>
                </a:solidFill>
                <a:latin typeface="Segoe UI Semibold"/>
              </a:rPr>
              <a:t>resulting in</a:t>
            </a:r>
          </a:p>
        </p:txBody>
      </p:sp>
      <p:grpSp>
        <p:nvGrpSpPr>
          <p:cNvPr id="171" name="Group 170">
            <a:extLst>
              <a:ext uri="{FF2B5EF4-FFF2-40B4-BE49-F238E27FC236}">
                <a16:creationId xmlns:a16="http://schemas.microsoft.com/office/drawing/2014/main" id="{A653E6B0-C7AB-4314-8741-F8AB6B92A7A2}"/>
              </a:ext>
            </a:extLst>
          </p:cNvPr>
          <p:cNvGrpSpPr/>
          <p:nvPr/>
        </p:nvGrpSpPr>
        <p:grpSpPr>
          <a:xfrm>
            <a:off x="830611" y="13622711"/>
            <a:ext cx="642191" cy="642191"/>
            <a:chOff x="830611" y="13743361"/>
            <a:chExt cx="642191" cy="642191"/>
          </a:xfrm>
        </p:grpSpPr>
        <p:sp>
          <p:nvSpPr>
            <p:cNvPr id="239" name="Oval 238">
              <a:extLst>
                <a:ext uri="{FF2B5EF4-FFF2-40B4-BE49-F238E27FC236}">
                  <a16:creationId xmlns:a16="http://schemas.microsoft.com/office/drawing/2014/main" id="{5DEA075C-40EC-4BC2-BC73-DA8444582DFF}"/>
                </a:ext>
              </a:extLst>
            </p:cNvPr>
            <p:cNvSpPr/>
            <p:nvPr/>
          </p:nvSpPr>
          <p:spPr>
            <a:xfrm>
              <a:off x="830611" y="13743361"/>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48" name="Graphic 47" descr="disaster recovery, briefcase">
              <a:extLst>
                <a:ext uri="{FF2B5EF4-FFF2-40B4-BE49-F238E27FC236}">
                  <a16:creationId xmlns:a16="http://schemas.microsoft.com/office/drawing/2014/main" id="{C39D541E-882B-430A-8A0A-A76ABD67419E}"/>
                </a:ext>
              </a:extLst>
            </p:cNvPr>
            <p:cNvGrpSpPr/>
            <p:nvPr/>
          </p:nvGrpSpPr>
          <p:grpSpPr>
            <a:xfrm>
              <a:off x="980463" y="13893213"/>
              <a:ext cx="342486" cy="342486"/>
              <a:chOff x="2636934" y="3957600"/>
              <a:chExt cx="342486" cy="342486"/>
            </a:xfrm>
          </p:grpSpPr>
          <p:sp>
            <p:nvSpPr>
              <p:cNvPr id="949" name="Freeform: Shape 948">
                <a:extLst>
                  <a:ext uri="{FF2B5EF4-FFF2-40B4-BE49-F238E27FC236}">
                    <a16:creationId xmlns:a16="http://schemas.microsoft.com/office/drawing/2014/main" id="{D3B8441B-B859-47BA-BBC2-3BB982DF0B03}"/>
                  </a:ext>
                </a:extLst>
              </p:cNvPr>
              <p:cNvSpPr/>
              <p:nvPr/>
            </p:nvSpPr>
            <p:spPr>
              <a:xfrm>
                <a:off x="2638497" y="3974505"/>
                <a:ext cx="338955" cy="300117"/>
              </a:xfrm>
              <a:custGeom>
                <a:avLst/>
                <a:gdLst>
                  <a:gd name="connsiteX0" fmla="*/ 250831 w 338955"/>
                  <a:gd name="connsiteY0" fmla="*/ 72076 h 300116"/>
                  <a:gd name="connsiteX1" fmla="*/ 250831 w 338955"/>
                  <a:gd name="connsiteY1" fmla="*/ 955 h 300116"/>
                  <a:gd name="connsiteX2" fmla="*/ 89379 w 338955"/>
                  <a:gd name="connsiteY2" fmla="*/ 955 h 300116"/>
                  <a:gd name="connsiteX3" fmla="*/ 89379 w 338955"/>
                  <a:gd name="connsiteY3" fmla="*/ 72076 h 300116"/>
                  <a:gd name="connsiteX4" fmla="*/ 955 w 338955"/>
                  <a:gd name="connsiteY4" fmla="*/ 72076 h 300116"/>
                  <a:gd name="connsiteX5" fmla="*/ 955 w 338955"/>
                  <a:gd name="connsiteY5" fmla="*/ 300890 h 300116"/>
                  <a:gd name="connsiteX6" fmla="*/ 339911 w 338955"/>
                  <a:gd name="connsiteY6" fmla="*/ 300890 h 300116"/>
                  <a:gd name="connsiteX7" fmla="*/ 339911 w 338955"/>
                  <a:gd name="connsiteY7" fmla="*/ 72076 h 300116"/>
                  <a:gd name="connsiteX8" fmla="*/ 250831 w 338955"/>
                  <a:gd name="connsiteY8" fmla="*/ 72076 h 300116"/>
                  <a:gd name="connsiteX9" fmla="*/ 125714 w 338955"/>
                  <a:gd name="connsiteY9" fmla="*/ 36098 h 300116"/>
                  <a:gd name="connsiteX10" fmla="*/ 215152 w 338955"/>
                  <a:gd name="connsiteY10" fmla="*/ 36098 h 300116"/>
                  <a:gd name="connsiteX11" fmla="*/ 215152 w 338955"/>
                  <a:gd name="connsiteY11" fmla="*/ 72076 h 300116"/>
                  <a:gd name="connsiteX12" fmla="*/ 125714 w 338955"/>
                  <a:gd name="connsiteY12" fmla="*/ 72076 h 300116"/>
                  <a:gd name="connsiteX13" fmla="*/ 125714 w 338955"/>
                  <a:gd name="connsiteY13" fmla="*/ 36098 h 30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8955" h="300116">
                    <a:moveTo>
                      <a:pt x="250831" y="72076"/>
                    </a:moveTo>
                    <a:lnTo>
                      <a:pt x="250831" y="955"/>
                    </a:lnTo>
                    <a:lnTo>
                      <a:pt x="89379" y="955"/>
                    </a:lnTo>
                    <a:lnTo>
                      <a:pt x="89379" y="72076"/>
                    </a:lnTo>
                    <a:lnTo>
                      <a:pt x="955" y="72076"/>
                    </a:lnTo>
                    <a:lnTo>
                      <a:pt x="955" y="300890"/>
                    </a:lnTo>
                    <a:lnTo>
                      <a:pt x="339911" y="300890"/>
                    </a:lnTo>
                    <a:lnTo>
                      <a:pt x="339911" y="72076"/>
                    </a:lnTo>
                    <a:lnTo>
                      <a:pt x="250831" y="72076"/>
                    </a:lnTo>
                    <a:close/>
                    <a:moveTo>
                      <a:pt x="125714" y="36098"/>
                    </a:moveTo>
                    <a:lnTo>
                      <a:pt x="215152" y="36098"/>
                    </a:lnTo>
                    <a:lnTo>
                      <a:pt x="215152" y="72076"/>
                    </a:lnTo>
                    <a:lnTo>
                      <a:pt x="125714" y="72076"/>
                    </a:lnTo>
                    <a:lnTo>
                      <a:pt x="125714" y="36098"/>
                    </a:lnTo>
                    <a:close/>
                  </a:path>
                </a:pathLst>
              </a:custGeom>
              <a:solidFill>
                <a:srgbClr val="0078D4"/>
              </a:solidFill>
              <a:ln w="3437" cap="flat">
                <a:noFill/>
                <a:prstDash val="solid"/>
                <a:miter/>
              </a:ln>
            </p:spPr>
            <p:txBody>
              <a:bodyPr rtlCol="0" anchor="ctr"/>
              <a:lstStyle/>
              <a:p>
                <a:endParaRPr lang="en-US"/>
              </a:p>
            </p:txBody>
          </p:sp>
          <p:sp>
            <p:nvSpPr>
              <p:cNvPr id="950" name="Freeform: Shape 949">
                <a:extLst>
                  <a:ext uri="{FF2B5EF4-FFF2-40B4-BE49-F238E27FC236}">
                    <a16:creationId xmlns:a16="http://schemas.microsoft.com/office/drawing/2014/main" id="{73100BC0-7C15-40B2-A8B1-DC4D71142606}"/>
                  </a:ext>
                </a:extLst>
              </p:cNvPr>
              <p:cNvSpPr/>
              <p:nvPr/>
            </p:nvSpPr>
            <p:spPr>
              <a:xfrm>
                <a:off x="2745297" y="4100096"/>
                <a:ext cx="127108" cy="127108"/>
              </a:xfrm>
              <a:custGeom>
                <a:avLst/>
                <a:gdLst>
                  <a:gd name="connsiteX0" fmla="*/ 126251 w 127108"/>
                  <a:gd name="connsiteY0" fmla="*/ 45465 h 127108"/>
                  <a:gd name="connsiteX1" fmla="*/ 81742 w 127108"/>
                  <a:gd name="connsiteY1" fmla="*/ 45465 h 127108"/>
                  <a:gd name="connsiteX2" fmla="*/ 81742 w 127108"/>
                  <a:gd name="connsiteY2" fmla="*/ 955 h 127108"/>
                  <a:gd name="connsiteX3" fmla="*/ 45466 w 127108"/>
                  <a:gd name="connsiteY3" fmla="*/ 955 h 127108"/>
                  <a:gd name="connsiteX4" fmla="*/ 45466 w 127108"/>
                  <a:gd name="connsiteY4" fmla="*/ 45465 h 127108"/>
                  <a:gd name="connsiteX5" fmla="*/ 955 w 127108"/>
                  <a:gd name="connsiteY5" fmla="*/ 45465 h 127108"/>
                  <a:gd name="connsiteX6" fmla="*/ 955 w 127108"/>
                  <a:gd name="connsiteY6" fmla="*/ 81742 h 127108"/>
                  <a:gd name="connsiteX7" fmla="*/ 45466 w 127108"/>
                  <a:gd name="connsiteY7" fmla="*/ 81742 h 127108"/>
                  <a:gd name="connsiteX8" fmla="*/ 45466 w 127108"/>
                  <a:gd name="connsiteY8" fmla="*/ 126251 h 127108"/>
                  <a:gd name="connsiteX9" fmla="*/ 81742 w 127108"/>
                  <a:gd name="connsiteY9" fmla="*/ 126251 h 127108"/>
                  <a:gd name="connsiteX10" fmla="*/ 81742 w 127108"/>
                  <a:gd name="connsiteY10" fmla="*/ 81742 h 127108"/>
                  <a:gd name="connsiteX11" fmla="*/ 126251 w 127108"/>
                  <a:gd name="connsiteY11" fmla="*/ 81742 h 127108"/>
                  <a:gd name="connsiteX12" fmla="*/ 126251 w 127108"/>
                  <a:gd name="connsiteY12" fmla="*/ 45465 h 127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08" h="127108">
                    <a:moveTo>
                      <a:pt x="126251" y="45465"/>
                    </a:moveTo>
                    <a:lnTo>
                      <a:pt x="81742" y="45465"/>
                    </a:lnTo>
                    <a:lnTo>
                      <a:pt x="81742" y="955"/>
                    </a:lnTo>
                    <a:lnTo>
                      <a:pt x="45466" y="955"/>
                    </a:lnTo>
                    <a:lnTo>
                      <a:pt x="45466" y="45465"/>
                    </a:lnTo>
                    <a:lnTo>
                      <a:pt x="955" y="45465"/>
                    </a:lnTo>
                    <a:lnTo>
                      <a:pt x="955" y="81742"/>
                    </a:lnTo>
                    <a:lnTo>
                      <a:pt x="45466" y="81742"/>
                    </a:lnTo>
                    <a:lnTo>
                      <a:pt x="45466" y="126251"/>
                    </a:lnTo>
                    <a:lnTo>
                      <a:pt x="81742" y="126251"/>
                    </a:lnTo>
                    <a:lnTo>
                      <a:pt x="81742" y="81742"/>
                    </a:lnTo>
                    <a:lnTo>
                      <a:pt x="126251" y="81742"/>
                    </a:lnTo>
                    <a:lnTo>
                      <a:pt x="126251" y="45465"/>
                    </a:lnTo>
                    <a:close/>
                  </a:path>
                </a:pathLst>
              </a:custGeom>
              <a:solidFill>
                <a:srgbClr val="50E6FF"/>
              </a:solidFill>
              <a:ln w="3437" cap="flat">
                <a:noFill/>
                <a:prstDash val="solid"/>
                <a:miter/>
              </a:ln>
            </p:spPr>
            <p:txBody>
              <a:bodyPr rtlCol="0" anchor="ctr"/>
              <a:lstStyle/>
              <a:p>
                <a:endParaRPr lang="en-US"/>
              </a:p>
            </p:txBody>
          </p:sp>
        </p:grpSp>
      </p:grpSp>
      <p:grpSp>
        <p:nvGrpSpPr>
          <p:cNvPr id="172" name="Group 171">
            <a:extLst>
              <a:ext uri="{FF2B5EF4-FFF2-40B4-BE49-F238E27FC236}">
                <a16:creationId xmlns:a16="http://schemas.microsoft.com/office/drawing/2014/main" id="{2FEFCA1D-8D3E-4815-AA7D-B2A6C7C31268}"/>
              </a:ext>
            </a:extLst>
          </p:cNvPr>
          <p:cNvGrpSpPr/>
          <p:nvPr/>
        </p:nvGrpSpPr>
        <p:grpSpPr>
          <a:xfrm>
            <a:off x="2653607" y="13622711"/>
            <a:ext cx="642191" cy="642191"/>
            <a:chOff x="2653607" y="13743361"/>
            <a:chExt cx="642191" cy="642191"/>
          </a:xfrm>
        </p:grpSpPr>
        <p:sp>
          <p:nvSpPr>
            <p:cNvPr id="240" name="Oval 239">
              <a:extLst>
                <a:ext uri="{FF2B5EF4-FFF2-40B4-BE49-F238E27FC236}">
                  <a16:creationId xmlns:a16="http://schemas.microsoft.com/office/drawing/2014/main" id="{60E82AD4-56D0-4E9D-84AA-2EF5629EF9AC}"/>
                </a:ext>
              </a:extLst>
            </p:cNvPr>
            <p:cNvSpPr/>
            <p:nvPr/>
          </p:nvSpPr>
          <p:spPr>
            <a:xfrm>
              <a:off x="2653607" y="13743361"/>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951" name="Group 950" descr="broad application support">
              <a:extLst>
                <a:ext uri="{FF2B5EF4-FFF2-40B4-BE49-F238E27FC236}">
                  <a16:creationId xmlns:a16="http://schemas.microsoft.com/office/drawing/2014/main" id="{89B631A7-412F-4ED9-B127-F01AF9384439}"/>
                </a:ext>
              </a:extLst>
            </p:cNvPr>
            <p:cNvGrpSpPr/>
            <p:nvPr/>
          </p:nvGrpSpPr>
          <p:grpSpPr>
            <a:xfrm>
              <a:off x="2744060" y="13895974"/>
              <a:ext cx="443543" cy="261457"/>
              <a:chOff x="6313882" y="1370180"/>
              <a:chExt cx="443543" cy="261457"/>
            </a:xfrm>
          </p:grpSpPr>
          <p:sp>
            <p:nvSpPr>
              <p:cNvPr id="952" name="Freeform 907">
                <a:extLst>
                  <a:ext uri="{FF2B5EF4-FFF2-40B4-BE49-F238E27FC236}">
                    <a16:creationId xmlns:a16="http://schemas.microsoft.com/office/drawing/2014/main" id="{5EC4402F-D785-4CDF-9116-5BC6C8F29BA7}"/>
                  </a:ext>
                </a:extLst>
              </p:cNvPr>
              <p:cNvSpPr>
                <a:spLocks/>
              </p:cNvSpPr>
              <p:nvPr/>
            </p:nvSpPr>
            <p:spPr bwMode="auto">
              <a:xfrm>
                <a:off x="6313882" y="1370180"/>
                <a:ext cx="443543" cy="261457"/>
              </a:xfrm>
              <a:custGeom>
                <a:avLst/>
                <a:gdLst>
                  <a:gd name="T0" fmla="*/ 382 w 384"/>
                  <a:gd name="T1" fmla="*/ 159 h 228"/>
                  <a:gd name="T2" fmla="*/ 382 w 384"/>
                  <a:gd name="T3" fmla="*/ 156 h 228"/>
                  <a:gd name="T4" fmla="*/ 384 w 384"/>
                  <a:gd name="T5" fmla="*/ 139 h 228"/>
                  <a:gd name="T6" fmla="*/ 297 w 384"/>
                  <a:gd name="T7" fmla="*/ 51 h 228"/>
                  <a:gd name="T8" fmla="*/ 278 w 384"/>
                  <a:gd name="T9" fmla="*/ 53 h 228"/>
                  <a:gd name="T10" fmla="*/ 184 w 384"/>
                  <a:gd name="T11" fmla="*/ 0 h 228"/>
                  <a:gd name="T12" fmla="*/ 73 w 384"/>
                  <a:gd name="T13" fmla="*/ 114 h 228"/>
                  <a:gd name="T14" fmla="*/ 73 w 384"/>
                  <a:gd name="T15" fmla="*/ 119 h 228"/>
                  <a:gd name="T16" fmla="*/ 55 w 384"/>
                  <a:gd name="T17" fmla="*/ 116 h 228"/>
                  <a:gd name="T18" fmla="*/ 0 w 384"/>
                  <a:gd name="T19" fmla="*/ 172 h 228"/>
                  <a:gd name="T20" fmla="*/ 49 w 384"/>
                  <a:gd name="T21" fmla="*/ 227 h 228"/>
                  <a:gd name="T22" fmla="*/ 297 w 384"/>
                  <a:gd name="T23" fmla="*/ 228 h 228"/>
                  <a:gd name="T24" fmla="*/ 373 w 384"/>
                  <a:gd name="T25" fmla="*/ 182 h 228"/>
                  <a:gd name="T26" fmla="*/ 374 w 384"/>
                  <a:gd name="T27" fmla="*/ 180 h 228"/>
                  <a:gd name="T28" fmla="*/ 382 w 384"/>
                  <a:gd name="T29" fmla="*/ 15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4" h="228">
                    <a:moveTo>
                      <a:pt x="382" y="159"/>
                    </a:moveTo>
                    <a:cubicBezTo>
                      <a:pt x="382" y="158"/>
                      <a:pt x="382" y="157"/>
                      <a:pt x="382" y="156"/>
                    </a:cubicBezTo>
                    <a:cubicBezTo>
                      <a:pt x="383" y="151"/>
                      <a:pt x="384" y="145"/>
                      <a:pt x="384" y="139"/>
                    </a:cubicBezTo>
                    <a:cubicBezTo>
                      <a:pt x="384" y="90"/>
                      <a:pt x="345" y="51"/>
                      <a:pt x="297" y="51"/>
                    </a:cubicBezTo>
                    <a:cubicBezTo>
                      <a:pt x="291" y="51"/>
                      <a:pt x="284" y="52"/>
                      <a:pt x="278" y="53"/>
                    </a:cubicBezTo>
                    <a:cubicBezTo>
                      <a:pt x="258" y="21"/>
                      <a:pt x="224" y="0"/>
                      <a:pt x="184" y="0"/>
                    </a:cubicBezTo>
                    <a:cubicBezTo>
                      <a:pt x="122" y="0"/>
                      <a:pt x="73" y="51"/>
                      <a:pt x="73" y="114"/>
                    </a:cubicBezTo>
                    <a:cubicBezTo>
                      <a:pt x="73" y="116"/>
                      <a:pt x="73" y="117"/>
                      <a:pt x="73" y="119"/>
                    </a:cubicBezTo>
                    <a:cubicBezTo>
                      <a:pt x="67" y="117"/>
                      <a:pt x="61" y="116"/>
                      <a:pt x="55" y="116"/>
                    </a:cubicBezTo>
                    <a:cubicBezTo>
                      <a:pt x="25" y="116"/>
                      <a:pt x="0" y="141"/>
                      <a:pt x="0" y="172"/>
                    </a:cubicBezTo>
                    <a:cubicBezTo>
                      <a:pt x="0" y="201"/>
                      <a:pt x="22" y="225"/>
                      <a:pt x="49" y="227"/>
                    </a:cubicBezTo>
                    <a:cubicBezTo>
                      <a:pt x="297" y="228"/>
                      <a:pt x="297" y="228"/>
                      <a:pt x="297" y="228"/>
                    </a:cubicBezTo>
                    <a:cubicBezTo>
                      <a:pt x="330" y="228"/>
                      <a:pt x="358" y="210"/>
                      <a:pt x="373" y="182"/>
                    </a:cubicBezTo>
                    <a:cubicBezTo>
                      <a:pt x="373" y="182"/>
                      <a:pt x="374" y="181"/>
                      <a:pt x="374" y="180"/>
                    </a:cubicBezTo>
                    <a:cubicBezTo>
                      <a:pt x="377" y="175"/>
                      <a:pt x="380" y="168"/>
                      <a:pt x="382" y="159"/>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53" name="Freeform 908">
                <a:extLst>
                  <a:ext uri="{FF2B5EF4-FFF2-40B4-BE49-F238E27FC236}">
                    <a16:creationId xmlns:a16="http://schemas.microsoft.com/office/drawing/2014/main" id="{6844DAF0-8D2C-40ED-B33F-738B33872F17}"/>
                  </a:ext>
                </a:extLst>
              </p:cNvPr>
              <p:cNvSpPr>
                <a:spLocks/>
              </p:cNvSpPr>
              <p:nvPr/>
            </p:nvSpPr>
            <p:spPr bwMode="auto">
              <a:xfrm>
                <a:off x="6444423" y="1416869"/>
                <a:ext cx="163410" cy="166524"/>
              </a:xfrm>
              <a:custGeom>
                <a:avLst/>
                <a:gdLst>
                  <a:gd name="T0" fmla="*/ 142 w 142"/>
                  <a:gd name="T1" fmla="*/ 80 h 145"/>
                  <a:gd name="T2" fmla="*/ 142 w 142"/>
                  <a:gd name="T3" fmla="*/ 65 h 145"/>
                  <a:gd name="T4" fmla="*/ 127 w 142"/>
                  <a:gd name="T5" fmla="*/ 65 h 145"/>
                  <a:gd name="T6" fmla="*/ 116 w 142"/>
                  <a:gd name="T7" fmla="*/ 38 h 145"/>
                  <a:gd name="T8" fmla="*/ 127 w 142"/>
                  <a:gd name="T9" fmla="*/ 27 h 145"/>
                  <a:gd name="T10" fmla="*/ 116 w 142"/>
                  <a:gd name="T11" fmla="*/ 16 h 145"/>
                  <a:gd name="T12" fmla="*/ 105 w 142"/>
                  <a:gd name="T13" fmla="*/ 27 h 145"/>
                  <a:gd name="T14" fmla="*/ 79 w 142"/>
                  <a:gd name="T15" fmla="*/ 16 h 145"/>
                  <a:gd name="T16" fmla="*/ 79 w 142"/>
                  <a:gd name="T17" fmla="*/ 0 h 145"/>
                  <a:gd name="T18" fmla="*/ 64 w 142"/>
                  <a:gd name="T19" fmla="*/ 0 h 145"/>
                  <a:gd name="T20" fmla="*/ 64 w 142"/>
                  <a:gd name="T21" fmla="*/ 16 h 145"/>
                  <a:gd name="T22" fmla="*/ 37 w 142"/>
                  <a:gd name="T23" fmla="*/ 27 h 145"/>
                  <a:gd name="T24" fmla="*/ 27 w 142"/>
                  <a:gd name="T25" fmla="*/ 16 h 145"/>
                  <a:gd name="T26" fmla="*/ 16 w 142"/>
                  <a:gd name="T27" fmla="*/ 27 h 145"/>
                  <a:gd name="T28" fmla="*/ 27 w 142"/>
                  <a:gd name="T29" fmla="*/ 38 h 145"/>
                  <a:gd name="T30" fmla="*/ 16 w 142"/>
                  <a:gd name="T31" fmla="*/ 65 h 145"/>
                  <a:gd name="T32" fmla="*/ 0 w 142"/>
                  <a:gd name="T33" fmla="*/ 65 h 145"/>
                  <a:gd name="T34" fmla="*/ 0 w 142"/>
                  <a:gd name="T35" fmla="*/ 81 h 145"/>
                  <a:gd name="T36" fmla="*/ 16 w 142"/>
                  <a:gd name="T37" fmla="*/ 81 h 145"/>
                  <a:gd name="T38" fmla="*/ 27 w 142"/>
                  <a:gd name="T39" fmla="*/ 108 h 145"/>
                  <a:gd name="T40" fmla="*/ 16 w 142"/>
                  <a:gd name="T41" fmla="*/ 119 h 145"/>
                  <a:gd name="T42" fmla="*/ 27 w 142"/>
                  <a:gd name="T43" fmla="*/ 130 h 145"/>
                  <a:gd name="T44" fmla="*/ 37 w 142"/>
                  <a:gd name="T45" fmla="*/ 118 h 145"/>
                  <a:gd name="T46" fmla="*/ 64 w 142"/>
                  <a:gd name="T47" fmla="*/ 130 h 145"/>
                  <a:gd name="T48" fmla="*/ 64 w 142"/>
                  <a:gd name="T49" fmla="*/ 145 h 145"/>
                  <a:gd name="T50" fmla="*/ 79 w 142"/>
                  <a:gd name="T51" fmla="*/ 145 h 145"/>
                  <a:gd name="T52" fmla="*/ 79 w 142"/>
                  <a:gd name="T53" fmla="*/ 130 h 145"/>
                  <a:gd name="T54" fmla="*/ 105 w 142"/>
                  <a:gd name="T55" fmla="*/ 118 h 145"/>
                  <a:gd name="T56" fmla="*/ 116 w 142"/>
                  <a:gd name="T57" fmla="*/ 130 h 145"/>
                  <a:gd name="T58" fmla="*/ 127 w 142"/>
                  <a:gd name="T59" fmla="*/ 119 h 145"/>
                  <a:gd name="T60" fmla="*/ 116 w 142"/>
                  <a:gd name="T61" fmla="*/ 108 h 145"/>
                  <a:gd name="T62" fmla="*/ 127 w 142"/>
                  <a:gd name="T63" fmla="*/ 81 h 145"/>
                  <a:gd name="T64" fmla="*/ 142 w 142"/>
                  <a:gd name="T65" fmla="*/ 81 h 145"/>
                  <a:gd name="T66" fmla="*/ 142 w 142"/>
                  <a:gd name="T67" fmla="*/ 8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2" h="145">
                    <a:moveTo>
                      <a:pt x="142" y="80"/>
                    </a:moveTo>
                    <a:cubicBezTo>
                      <a:pt x="142" y="65"/>
                      <a:pt x="142" y="65"/>
                      <a:pt x="142" y="65"/>
                    </a:cubicBezTo>
                    <a:cubicBezTo>
                      <a:pt x="127" y="65"/>
                      <a:pt x="127" y="65"/>
                      <a:pt x="127" y="65"/>
                    </a:cubicBezTo>
                    <a:cubicBezTo>
                      <a:pt x="126" y="55"/>
                      <a:pt x="122" y="46"/>
                      <a:pt x="116" y="38"/>
                    </a:cubicBezTo>
                    <a:cubicBezTo>
                      <a:pt x="127" y="27"/>
                      <a:pt x="127" y="27"/>
                      <a:pt x="127" y="27"/>
                    </a:cubicBezTo>
                    <a:cubicBezTo>
                      <a:pt x="116" y="16"/>
                      <a:pt x="116" y="16"/>
                      <a:pt x="116" y="16"/>
                    </a:cubicBezTo>
                    <a:cubicBezTo>
                      <a:pt x="105" y="27"/>
                      <a:pt x="105" y="27"/>
                      <a:pt x="105" y="27"/>
                    </a:cubicBezTo>
                    <a:cubicBezTo>
                      <a:pt x="98" y="21"/>
                      <a:pt x="89" y="17"/>
                      <a:pt x="79" y="16"/>
                    </a:cubicBezTo>
                    <a:cubicBezTo>
                      <a:pt x="79" y="0"/>
                      <a:pt x="79" y="0"/>
                      <a:pt x="79" y="0"/>
                    </a:cubicBezTo>
                    <a:cubicBezTo>
                      <a:pt x="64" y="0"/>
                      <a:pt x="64" y="0"/>
                      <a:pt x="64" y="0"/>
                    </a:cubicBezTo>
                    <a:cubicBezTo>
                      <a:pt x="64" y="16"/>
                      <a:pt x="64" y="16"/>
                      <a:pt x="64" y="16"/>
                    </a:cubicBezTo>
                    <a:cubicBezTo>
                      <a:pt x="54" y="17"/>
                      <a:pt x="45" y="21"/>
                      <a:pt x="37" y="27"/>
                    </a:cubicBezTo>
                    <a:cubicBezTo>
                      <a:pt x="27" y="16"/>
                      <a:pt x="27" y="16"/>
                      <a:pt x="27" y="16"/>
                    </a:cubicBezTo>
                    <a:cubicBezTo>
                      <a:pt x="16" y="27"/>
                      <a:pt x="16" y="27"/>
                      <a:pt x="16" y="27"/>
                    </a:cubicBezTo>
                    <a:cubicBezTo>
                      <a:pt x="27" y="38"/>
                      <a:pt x="27" y="38"/>
                      <a:pt x="27" y="38"/>
                    </a:cubicBezTo>
                    <a:cubicBezTo>
                      <a:pt x="21" y="46"/>
                      <a:pt x="17" y="55"/>
                      <a:pt x="16" y="65"/>
                    </a:cubicBezTo>
                    <a:cubicBezTo>
                      <a:pt x="0" y="65"/>
                      <a:pt x="0" y="65"/>
                      <a:pt x="0" y="65"/>
                    </a:cubicBezTo>
                    <a:cubicBezTo>
                      <a:pt x="0" y="81"/>
                      <a:pt x="0" y="81"/>
                      <a:pt x="0" y="81"/>
                    </a:cubicBezTo>
                    <a:cubicBezTo>
                      <a:pt x="16" y="81"/>
                      <a:pt x="16" y="81"/>
                      <a:pt x="16" y="81"/>
                    </a:cubicBezTo>
                    <a:cubicBezTo>
                      <a:pt x="17" y="91"/>
                      <a:pt x="21" y="100"/>
                      <a:pt x="27" y="108"/>
                    </a:cubicBezTo>
                    <a:cubicBezTo>
                      <a:pt x="16" y="119"/>
                      <a:pt x="16" y="119"/>
                      <a:pt x="16" y="119"/>
                    </a:cubicBezTo>
                    <a:cubicBezTo>
                      <a:pt x="27" y="130"/>
                      <a:pt x="27" y="130"/>
                      <a:pt x="27" y="130"/>
                    </a:cubicBezTo>
                    <a:cubicBezTo>
                      <a:pt x="37" y="118"/>
                      <a:pt x="37" y="118"/>
                      <a:pt x="37" y="118"/>
                    </a:cubicBezTo>
                    <a:cubicBezTo>
                      <a:pt x="45" y="124"/>
                      <a:pt x="54" y="128"/>
                      <a:pt x="64" y="130"/>
                    </a:cubicBezTo>
                    <a:cubicBezTo>
                      <a:pt x="64" y="145"/>
                      <a:pt x="64" y="145"/>
                      <a:pt x="64" y="145"/>
                    </a:cubicBezTo>
                    <a:cubicBezTo>
                      <a:pt x="79" y="145"/>
                      <a:pt x="79" y="145"/>
                      <a:pt x="79" y="145"/>
                    </a:cubicBezTo>
                    <a:cubicBezTo>
                      <a:pt x="79" y="130"/>
                      <a:pt x="79" y="130"/>
                      <a:pt x="79" y="130"/>
                    </a:cubicBezTo>
                    <a:cubicBezTo>
                      <a:pt x="89" y="128"/>
                      <a:pt x="98" y="124"/>
                      <a:pt x="105" y="118"/>
                    </a:cubicBezTo>
                    <a:cubicBezTo>
                      <a:pt x="116" y="130"/>
                      <a:pt x="116" y="130"/>
                      <a:pt x="116" y="130"/>
                    </a:cubicBezTo>
                    <a:cubicBezTo>
                      <a:pt x="127" y="119"/>
                      <a:pt x="127" y="119"/>
                      <a:pt x="127" y="119"/>
                    </a:cubicBezTo>
                    <a:cubicBezTo>
                      <a:pt x="116" y="108"/>
                      <a:pt x="116" y="108"/>
                      <a:pt x="116" y="108"/>
                    </a:cubicBezTo>
                    <a:cubicBezTo>
                      <a:pt x="122" y="100"/>
                      <a:pt x="126" y="91"/>
                      <a:pt x="127" y="81"/>
                    </a:cubicBezTo>
                    <a:cubicBezTo>
                      <a:pt x="142" y="81"/>
                      <a:pt x="142" y="81"/>
                      <a:pt x="142" y="81"/>
                    </a:cubicBezTo>
                    <a:lnTo>
                      <a:pt x="142" y="8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54" name="Oval 909">
                <a:extLst>
                  <a:ext uri="{FF2B5EF4-FFF2-40B4-BE49-F238E27FC236}">
                    <a16:creationId xmlns:a16="http://schemas.microsoft.com/office/drawing/2014/main" id="{D9BD87FA-FC48-44BF-945B-4F573EB01068}"/>
                  </a:ext>
                </a:extLst>
              </p:cNvPr>
              <p:cNvSpPr>
                <a:spLocks noChangeArrowheads="1"/>
              </p:cNvSpPr>
              <p:nvPr/>
            </p:nvSpPr>
            <p:spPr bwMode="auto">
              <a:xfrm>
                <a:off x="6489555" y="1463557"/>
                <a:ext cx="73145" cy="73146"/>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55" name="Freeform 910">
                <a:extLst>
                  <a:ext uri="{FF2B5EF4-FFF2-40B4-BE49-F238E27FC236}">
                    <a16:creationId xmlns:a16="http://schemas.microsoft.com/office/drawing/2014/main" id="{64C21F70-E78B-4196-B3C4-5CF935A29314}"/>
                  </a:ext>
                </a:extLst>
              </p:cNvPr>
              <p:cNvSpPr>
                <a:spLocks/>
              </p:cNvSpPr>
              <p:nvPr/>
            </p:nvSpPr>
            <p:spPr bwMode="auto">
              <a:xfrm>
                <a:off x="6615491" y="1499353"/>
                <a:ext cx="73145" cy="74702"/>
              </a:xfrm>
              <a:custGeom>
                <a:avLst/>
                <a:gdLst>
                  <a:gd name="T0" fmla="*/ 64 w 64"/>
                  <a:gd name="T1" fmla="*/ 36 h 65"/>
                  <a:gd name="T2" fmla="*/ 64 w 64"/>
                  <a:gd name="T3" fmla="*/ 30 h 65"/>
                  <a:gd name="T4" fmla="*/ 57 w 64"/>
                  <a:gd name="T5" fmla="*/ 30 h 65"/>
                  <a:gd name="T6" fmla="*/ 52 w 64"/>
                  <a:gd name="T7" fmla="*/ 17 h 65"/>
                  <a:gd name="T8" fmla="*/ 57 w 64"/>
                  <a:gd name="T9" fmla="*/ 12 h 65"/>
                  <a:gd name="T10" fmla="*/ 52 w 64"/>
                  <a:gd name="T11" fmla="*/ 8 h 65"/>
                  <a:gd name="T12" fmla="*/ 47 w 64"/>
                  <a:gd name="T13" fmla="*/ 13 h 65"/>
                  <a:gd name="T14" fmla="*/ 35 w 64"/>
                  <a:gd name="T15" fmla="*/ 8 h 65"/>
                  <a:gd name="T16" fmla="*/ 35 w 64"/>
                  <a:gd name="T17" fmla="*/ 0 h 65"/>
                  <a:gd name="T18" fmla="*/ 29 w 64"/>
                  <a:gd name="T19" fmla="*/ 0 h 65"/>
                  <a:gd name="T20" fmla="*/ 29 w 64"/>
                  <a:gd name="T21" fmla="*/ 8 h 65"/>
                  <a:gd name="T22" fmla="*/ 17 w 64"/>
                  <a:gd name="T23" fmla="*/ 13 h 65"/>
                  <a:gd name="T24" fmla="*/ 12 w 64"/>
                  <a:gd name="T25" fmla="*/ 8 h 65"/>
                  <a:gd name="T26" fmla="*/ 7 w 64"/>
                  <a:gd name="T27" fmla="*/ 12 h 65"/>
                  <a:gd name="T28" fmla="*/ 12 w 64"/>
                  <a:gd name="T29" fmla="*/ 17 h 65"/>
                  <a:gd name="T30" fmla="*/ 7 w 64"/>
                  <a:gd name="T31" fmla="*/ 30 h 65"/>
                  <a:gd name="T32" fmla="*/ 0 w 64"/>
                  <a:gd name="T33" fmla="*/ 30 h 65"/>
                  <a:gd name="T34" fmla="*/ 0 w 64"/>
                  <a:gd name="T35" fmla="*/ 36 h 65"/>
                  <a:gd name="T36" fmla="*/ 7 w 64"/>
                  <a:gd name="T37" fmla="*/ 36 h 65"/>
                  <a:gd name="T38" fmla="*/ 12 w 64"/>
                  <a:gd name="T39" fmla="*/ 48 h 65"/>
                  <a:gd name="T40" fmla="*/ 7 w 64"/>
                  <a:gd name="T41" fmla="*/ 54 h 65"/>
                  <a:gd name="T42" fmla="*/ 12 w 64"/>
                  <a:gd name="T43" fmla="*/ 58 h 65"/>
                  <a:gd name="T44" fmla="*/ 17 w 64"/>
                  <a:gd name="T45" fmla="*/ 53 h 65"/>
                  <a:gd name="T46" fmla="*/ 29 w 64"/>
                  <a:gd name="T47" fmla="*/ 58 h 65"/>
                  <a:gd name="T48" fmla="*/ 29 w 64"/>
                  <a:gd name="T49" fmla="*/ 65 h 65"/>
                  <a:gd name="T50" fmla="*/ 35 w 64"/>
                  <a:gd name="T51" fmla="*/ 65 h 65"/>
                  <a:gd name="T52" fmla="*/ 35 w 64"/>
                  <a:gd name="T53" fmla="*/ 58 h 65"/>
                  <a:gd name="T54" fmla="*/ 47 w 64"/>
                  <a:gd name="T55" fmla="*/ 53 h 65"/>
                  <a:gd name="T56" fmla="*/ 52 w 64"/>
                  <a:gd name="T57" fmla="*/ 58 h 65"/>
                  <a:gd name="T58" fmla="*/ 57 w 64"/>
                  <a:gd name="T59" fmla="*/ 54 h 65"/>
                  <a:gd name="T60" fmla="*/ 52 w 64"/>
                  <a:gd name="T61" fmla="*/ 48 h 65"/>
                  <a:gd name="T62" fmla="*/ 57 w 64"/>
                  <a:gd name="T63" fmla="*/ 36 h 65"/>
                  <a:gd name="T64" fmla="*/ 64 w 64"/>
                  <a:gd name="T65" fmla="*/ 3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65">
                    <a:moveTo>
                      <a:pt x="64" y="36"/>
                    </a:moveTo>
                    <a:cubicBezTo>
                      <a:pt x="64" y="30"/>
                      <a:pt x="64" y="30"/>
                      <a:pt x="64" y="30"/>
                    </a:cubicBezTo>
                    <a:cubicBezTo>
                      <a:pt x="57" y="30"/>
                      <a:pt x="57" y="30"/>
                      <a:pt x="57" y="30"/>
                    </a:cubicBezTo>
                    <a:cubicBezTo>
                      <a:pt x="56" y="25"/>
                      <a:pt x="54" y="21"/>
                      <a:pt x="52" y="17"/>
                    </a:cubicBezTo>
                    <a:cubicBezTo>
                      <a:pt x="57" y="12"/>
                      <a:pt x="57" y="12"/>
                      <a:pt x="57" y="12"/>
                    </a:cubicBezTo>
                    <a:cubicBezTo>
                      <a:pt x="52" y="8"/>
                      <a:pt x="52" y="8"/>
                      <a:pt x="52" y="8"/>
                    </a:cubicBezTo>
                    <a:cubicBezTo>
                      <a:pt x="47" y="13"/>
                      <a:pt x="47" y="13"/>
                      <a:pt x="47" y="13"/>
                    </a:cubicBezTo>
                    <a:cubicBezTo>
                      <a:pt x="44" y="10"/>
                      <a:pt x="40" y="8"/>
                      <a:pt x="35" y="8"/>
                    </a:cubicBezTo>
                    <a:cubicBezTo>
                      <a:pt x="35" y="0"/>
                      <a:pt x="35" y="0"/>
                      <a:pt x="35" y="0"/>
                    </a:cubicBezTo>
                    <a:cubicBezTo>
                      <a:pt x="29" y="0"/>
                      <a:pt x="29" y="0"/>
                      <a:pt x="29" y="0"/>
                    </a:cubicBezTo>
                    <a:cubicBezTo>
                      <a:pt x="29" y="8"/>
                      <a:pt x="29" y="8"/>
                      <a:pt x="29" y="8"/>
                    </a:cubicBezTo>
                    <a:cubicBezTo>
                      <a:pt x="24" y="8"/>
                      <a:pt x="20" y="10"/>
                      <a:pt x="17" y="13"/>
                    </a:cubicBezTo>
                    <a:cubicBezTo>
                      <a:pt x="12" y="8"/>
                      <a:pt x="12" y="8"/>
                      <a:pt x="12" y="8"/>
                    </a:cubicBezTo>
                    <a:cubicBezTo>
                      <a:pt x="7" y="12"/>
                      <a:pt x="7" y="12"/>
                      <a:pt x="7" y="12"/>
                    </a:cubicBezTo>
                    <a:cubicBezTo>
                      <a:pt x="12" y="17"/>
                      <a:pt x="12" y="17"/>
                      <a:pt x="12" y="17"/>
                    </a:cubicBezTo>
                    <a:cubicBezTo>
                      <a:pt x="9" y="21"/>
                      <a:pt x="8" y="25"/>
                      <a:pt x="7" y="30"/>
                    </a:cubicBezTo>
                    <a:cubicBezTo>
                      <a:pt x="0" y="30"/>
                      <a:pt x="0" y="30"/>
                      <a:pt x="0" y="30"/>
                    </a:cubicBezTo>
                    <a:cubicBezTo>
                      <a:pt x="0" y="36"/>
                      <a:pt x="0" y="36"/>
                      <a:pt x="0" y="36"/>
                    </a:cubicBezTo>
                    <a:cubicBezTo>
                      <a:pt x="7" y="36"/>
                      <a:pt x="7" y="36"/>
                      <a:pt x="7" y="36"/>
                    </a:cubicBezTo>
                    <a:cubicBezTo>
                      <a:pt x="8" y="41"/>
                      <a:pt x="9" y="45"/>
                      <a:pt x="12" y="48"/>
                    </a:cubicBezTo>
                    <a:cubicBezTo>
                      <a:pt x="7" y="54"/>
                      <a:pt x="7" y="54"/>
                      <a:pt x="7" y="54"/>
                    </a:cubicBezTo>
                    <a:cubicBezTo>
                      <a:pt x="12" y="58"/>
                      <a:pt x="12" y="58"/>
                      <a:pt x="12" y="58"/>
                    </a:cubicBezTo>
                    <a:cubicBezTo>
                      <a:pt x="17" y="53"/>
                      <a:pt x="17" y="53"/>
                      <a:pt x="17" y="53"/>
                    </a:cubicBezTo>
                    <a:cubicBezTo>
                      <a:pt x="20" y="56"/>
                      <a:pt x="24" y="58"/>
                      <a:pt x="29" y="58"/>
                    </a:cubicBezTo>
                    <a:cubicBezTo>
                      <a:pt x="29" y="65"/>
                      <a:pt x="29" y="65"/>
                      <a:pt x="29" y="65"/>
                    </a:cubicBezTo>
                    <a:cubicBezTo>
                      <a:pt x="35" y="65"/>
                      <a:pt x="35" y="65"/>
                      <a:pt x="35" y="65"/>
                    </a:cubicBezTo>
                    <a:cubicBezTo>
                      <a:pt x="35" y="58"/>
                      <a:pt x="35" y="58"/>
                      <a:pt x="35" y="58"/>
                    </a:cubicBezTo>
                    <a:cubicBezTo>
                      <a:pt x="40" y="58"/>
                      <a:pt x="44" y="56"/>
                      <a:pt x="47" y="53"/>
                    </a:cubicBezTo>
                    <a:cubicBezTo>
                      <a:pt x="52" y="58"/>
                      <a:pt x="52" y="58"/>
                      <a:pt x="52" y="58"/>
                    </a:cubicBezTo>
                    <a:cubicBezTo>
                      <a:pt x="57" y="54"/>
                      <a:pt x="57" y="54"/>
                      <a:pt x="57" y="54"/>
                    </a:cubicBezTo>
                    <a:cubicBezTo>
                      <a:pt x="52" y="48"/>
                      <a:pt x="52" y="48"/>
                      <a:pt x="52" y="48"/>
                    </a:cubicBezTo>
                    <a:cubicBezTo>
                      <a:pt x="54" y="45"/>
                      <a:pt x="56" y="41"/>
                      <a:pt x="57" y="36"/>
                    </a:cubicBezTo>
                    <a:lnTo>
                      <a:pt x="64" y="36"/>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56" name="Freeform 911">
                <a:extLst>
                  <a:ext uri="{FF2B5EF4-FFF2-40B4-BE49-F238E27FC236}">
                    <a16:creationId xmlns:a16="http://schemas.microsoft.com/office/drawing/2014/main" id="{523EDC2C-4CF4-4D53-B60B-AEA08223F6C2}"/>
                  </a:ext>
                </a:extLst>
              </p:cNvPr>
              <p:cNvSpPr>
                <a:spLocks/>
              </p:cNvSpPr>
              <p:nvPr/>
            </p:nvSpPr>
            <p:spPr bwMode="auto">
              <a:xfrm>
                <a:off x="6635660" y="1524253"/>
                <a:ext cx="28013" cy="26457"/>
              </a:xfrm>
              <a:custGeom>
                <a:avLst/>
                <a:gdLst>
                  <a:gd name="T0" fmla="*/ 12 w 24"/>
                  <a:gd name="T1" fmla="*/ 24 h 24"/>
                  <a:gd name="T2" fmla="*/ 0 w 24"/>
                  <a:gd name="T3" fmla="*/ 12 h 24"/>
                  <a:gd name="T4" fmla="*/ 12 w 24"/>
                  <a:gd name="T5" fmla="*/ 0 h 24"/>
                  <a:gd name="T6" fmla="*/ 24 w 24"/>
                  <a:gd name="T7" fmla="*/ 12 h 24"/>
                  <a:gd name="T8" fmla="*/ 12 w 24"/>
                  <a:gd name="T9" fmla="*/ 24 h 24"/>
                </a:gdLst>
                <a:ahLst/>
                <a:cxnLst>
                  <a:cxn ang="0">
                    <a:pos x="T0" y="T1"/>
                  </a:cxn>
                  <a:cxn ang="0">
                    <a:pos x="T2" y="T3"/>
                  </a:cxn>
                  <a:cxn ang="0">
                    <a:pos x="T4" y="T5"/>
                  </a:cxn>
                  <a:cxn ang="0">
                    <a:pos x="T6" y="T7"/>
                  </a:cxn>
                  <a:cxn ang="0">
                    <a:pos x="T8" y="T9"/>
                  </a:cxn>
                </a:cxnLst>
                <a:rect l="0" t="0" r="r" b="b"/>
                <a:pathLst>
                  <a:path w="24" h="24">
                    <a:moveTo>
                      <a:pt x="12" y="24"/>
                    </a:moveTo>
                    <a:cubicBezTo>
                      <a:pt x="5" y="24"/>
                      <a:pt x="0" y="19"/>
                      <a:pt x="0" y="12"/>
                    </a:cubicBezTo>
                    <a:cubicBezTo>
                      <a:pt x="0" y="5"/>
                      <a:pt x="5" y="0"/>
                      <a:pt x="12" y="0"/>
                    </a:cubicBezTo>
                    <a:cubicBezTo>
                      <a:pt x="19" y="0"/>
                      <a:pt x="24" y="5"/>
                      <a:pt x="24" y="12"/>
                    </a:cubicBezTo>
                    <a:cubicBezTo>
                      <a:pt x="24" y="19"/>
                      <a:pt x="18" y="24"/>
                      <a:pt x="12" y="24"/>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173" name="Group 172">
            <a:extLst>
              <a:ext uri="{FF2B5EF4-FFF2-40B4-BE49-F238E27FC236}">
                <a16:creationId xmlns:a16="http://schemas.microsoft.com/office/drawing/2014/main" id="{6373524F-FFE4-4B1B-9108-B2AD564E3A4E}"/>
              </a:ext>
            </a:extLst>
          </p:cNvPr>
          <p:cNvGrpSpPr/>
          <p:nvPr/>
        </p:nvGrpSpPr>
        <p:grpSpPr>
          <a:xfrm>
            <a:off x="4476603" y="13622711"/>
            <a:ext cx="642191" cy="642191"/>
            <a:chOff x="4476603" y="13743361"/>
            <a:chExt cx="642191" cy="642191"/>
          </a:xfrm>
        </p:grpSpPr>
        <p:sp>
          <p:nvSpPr>
            <p:cNvPr id="241" name="Oval 240">
              <a:extLst>
                <a:ext uri="{FF2B5EF4-FFF2-40B4-BE49-F238E27FC236}">
                  <a16:creationId xmlns:a16="http://schemas.microsoft.com/office/drawing/2014/main" id="{F063E0EC-9D92-4543-A244-ADC5E6CF3C8F}"/>
                </a:ext>
              </a:extLst>
            </p:cNvPr>
            <p:cNvSpPr/>
            <p:nvPr/>
          </p:nvSpPr>
          <p:spPr>
            <a:xfrm>
              <a:off x="4476603" y="13743361"/>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57" name="Graphic 124" descr="e-commerce, cloud, lock">
              <a:extLst>
                <a:ext uri="{FF2B5EF4-FFF2-40B4-BE49-F238E27FC236}">
                  <a16:creationId xmlns:a16="http://schemas.microsoft.com/office/drawing/2014/main" id="{8F8924FD-7A69-4D12-8AFC-B2917E1591FC}"/>
                </a:ext>
              </a:extLst>
            </p:cNvPr>
            <p:cNvGrpSpPr/>
            <p:nvPr/>
          </p:nvGrpSpPr>
          <p:grpSpPr>
            <a:xfrm>
              <a:off x="4609253" y="13842675"/>
              <a:ext cx="376890" cy="376888"/>
              <a:chOff x="3545550" y="2119314"/>
              <a:chExt cx="376890" cy="376888"/>
            </a:xfrm>
          </p:grpSpPr>
          <p:sp>
            <p:nvSpPr>
              <p:cNvPr id="958" name="Freeform: Shape 957">
                <a:extLst>
                  <a:ext uri="{FF2B5EF4-FFF2-40B4-BE49-F238E27FC236}">
                    <a16:creationId xmlns:a16="http://schemas.microsoft.com/office/drawing/2014/main" id="{1B19CE68-5D0E-4B68-AEA7-0ACA47FBEA41}"/>
                  </a:ext>
                </a:extLst>
              </p:cNvPr>
              <p:cNvSpPr/>
              <p:nvPr/>
            </p:nvSpPr>
            <p:spPr>
              <a:xfrm>
                <a:off x="3643879" y="2118598"/>
                <a:ext cx="178731" cy="151532"/>
              </a:xfrm>
              <a:custGeom>
                <a:avLst/>
                <a:gdLst>
                  <a:gd name="connsiteX0" fmla="*/ 178082 w 178731"/>
                  <a:gd name="connsiteY0" fmla="*/ 80840 h 151532"/>
                  <a:gd name="connsiteX1" fmla="*/ 89823 w 178731"/>
                  <a:gd name="connsiteY1" fmla="*/ 1172 h 151532"/>
                  <a:gd name="connsiteX2" fmla="*/ 1172 w 178731"/>
                  <a:gd name="connsiteY2" fmla="*/ 88741 h 151532"/>
                  <a:gd name="connsiteX3" fmla="*/ 1172 w 178731"/>
                  <a:gd name="connsiteY3" fmla="*/ 152998 h 151532"/>
                  <a:gd name="connsiteX4" fmla="*/ 40587 w 178731"/>
                  <a:gd name="connsiteY4" fmla="*/ 153128 h 151532"/>
                  <a:gd name="connsiteX5" fmla="*/ 40587 w 178731"/>
                  <a:gd name="connsiteY5" fmla="*/ 88480 h 151532"/>
                  <a:gd name="connsiteX6" fmla="*/ 40521 w 178731"/>
                  <a:gd name="connsiteY6" fmla="*/ 88414 h 151532"/>
                  <a:gd name="connsiteX7" fmla="*/ 89627 w 178731"/>
                  <a:gd name="connsiteY7" fmla="*/ 40810 h 151532"/>
                  <a:gd name="connsiteX8" fmla="*/ 138732 w 178731"/>
                  <a:gd name="connsiteY8" fmla="*/ 88414 h 151532"/>
                  <a:gd name="connsiteX9" fmla="*/ 138732 w 178731"/>
                  <a:gd name="connsiteY9" fmla="*/ 153063 h 151532"/>
                  <a:gd name="connsiteX10" fmla="*/ 177886 w 178731"/>
                  <a:gd name="connsiteY10" fmla="*/ 153063 h 151532"/>
                  <a:gd name="connsiteX11" fmla="*/ 177886 w 178731"/>
                  <a:gd name="connsiteY11" fmla="*/ 88545 h 151532"/>
                  <a:gd name="connsiteX12" fmla="*/ 178082 w 178731"/>
                  <a:gd name="connsiteY12" fmla="*/ 80840 h 151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8731" h="151532">
                    <a:moveTo>
                      <a:pt x="178082" y="80840"/>
                    </a:moveTo>
                    <a:cubicBezTo>
                      <a:pt x="173695" y="36108"/>
                      <a:pt x="135852" y="1172"/>
                      <a:pt x="89823" y="1172"/>
                    </a:cubicBezTo>
                    <a:cubicBezTo>
                      <a:pt x="41176" y="1172"/>
                      <a:pt x="1630" y="40287"/>
                      <a:pt x="1172" y="88741"/>
                    </a:cubicBezTo>
                    <a:lnTo>
                      <a:pt x="1172" y="152998"/>
                    </a:lnTo>
                    <a:lnTo>
                      <a:pt x="40587" y="153128"/>
                    </a:lnTo>
                    <a:lnTo>
                      <a:pt x="40587" y="88480"/>
                    </a:lnTo>
                    <a:lnTo>
                      <a:pt x="40521" y="88414"/>
                    </a:lnTo>
                    <a:cubicBezTo>
                      <a:pt x="41307" y="62032"/>
                      <a:pt x="62979" y="40810"/>
                      <a:pt x="89627" y="40810"/>
                    </a:cubicBezTo>
                    <a:cubicBezTo>
                      <a:pt x="116275" y="40810"/>
                      <a:pt x="137947" y="61967"/>
                      <a:pt x="138732" y="88414"/>
                    </a:cubicBezTo>
                    <a:lnTo>
                      <a:pt x="138732" y="153063"/>
                    </a:lnTo>
                    <a:lnTo>
                      <a:pt x="177886" y="153063"/>
                    </a:lnTo>
                    <a:lnTo>
                      <a:pt x="177886" y="88545"/>
                    </a:lnTo>
                    <a:cubicBezTo>
                      <a:pt x="178017" y="85476"/>
                      <a:pt x="178213" y="82276"/>
                      <a:pt x="178082" y="80840"/>
                    </a:cubicBezTo>
                    <a:close/>
                  </a:path>
                </a:pathLst>
              </a:custGeom>
              <a:solidFill>
                <a:srgbClr val="50E6FF"/>
              </a:solidFill>
              <a:ln w="3830" cap="flat">
                <a:noFill/>
                <a:prstDash val="solid"/>
                <a:miter/>
              </a:ln>
            </p:spPr>
            <p:txBody>
              <a:bodyPr rtlCol="0" anchor="ctr"/>
              <a:lstStyle/>
              <a:p>
                <a:endParaRPr lang="en-US"/>
              </a:p>
            </p:txBody>
          </p:sp>
          <p:sp>
            <p:nvSpPr>
              <p:cNvPr id="959" name="Freeform: Shape 958">
                <a:extLst>
                  <a:ext uri="{FF2B5EF4-FFF2-40B4-BE49-F238E27FC236}">
                    <a16:creationId xmlns:a16="http://schemas.microsoft.com/office/drawing/2014/main" id="{0CE9DD2D-AF55-4BA1-8C0A-1690741E8D49}"/>
                  </a:ext>
                </a:extLst>
              </p:cNvPr>
              <p:cNvSpPr/>
              <p:nvPr/>
            </p:nvSpPr>
            <p:spPr>
              <a:xfrm>
                <a:off x="3604986" y="2255727"/>
                <a:ext cx="256441" cy="237012"/>
              </a:xfrm>
              <a:custGeom>
                <a:avLst/>
                <a:gdLst>
                  <a:gd name="connsiteX0" fmla="*/ 256258 w 256440"/>
                  <a:gd name="connsiteY0" fmla="*/ 236322 h 237012"/>
                  <a:gd name="connsiteX1" fmla="*/ 1172 w 256440"/>
                  <a:gd name="connsiteY1" fmla="*/ 236322 h 237012"/>
                  <a:gd name="connsiteX2" fmla="*/ 1172 w 256440"/>
                  <a:gd name="connsiteY2" fmla="*/ 1172 h 237012"/>
                  <a:gd name="connsiteX3" fmla="*/ 256258 w 256440"/>
                  <a:gd name="connsiteY3" fmla="*/ 1172 h 237012"/>
                  <a:gd name="connsiteX4" fmla="*/ 256258 w 256440"/>
                  <a:gd name="connsiteY4" fmla="*/ 236322 h 237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440" h="237012">
                    <a:moveTo>
                      <a:pt x="256258" y="236322"/>
                    </a:moveTo>
                    <a:lnTo>
                      <a:pt x="1172" y="236322"/>
                    </a:lnTo>
                    <a:lnTo>
                      <a:pt x="1172" y="1172"/>
                    </a:lnTo>
                    <a:lnTo>
                      <a:pt x="256258" y="1172"/>
                    </a:lnTo>
                    <a:lnTo>
                      <a:pt x="256258" y="236322"/>
                    </a:lnTo>
                    <a:close/>
                  </a:path>
                </a:pathLst>
              </a:custGeom>
              <a:solidFill>
                <a:srgbClr val="0078D4"/>
              </a:solidFill>
              <a:ln w="3830" cap="flat">
                <a:noFill/>
                <a:prstDash val="solid"/>
                <a:miter/>
              </a:ln>
            </p:spPr>
            <p:txBody>
              <a:bodyPr rtlCol="0" anchor="ctr"/>
              <a:lstStyle/>
              <a:p>
                <a:endParaRPr lang="en-US"/>
              </a:p>
            </p:txBody>
          </p:sp>
          <p:sp>
            <p:nvSpPr>
              <p:cNvPr id="960" name="Freeform: Shape 959">
                <a:extLst>
                  <a:ext uri="{FF2B5EF4-FFF2-40B4-BE49-F238E27FC236}">
                    <a16:creationId xmlns:a16="http://schemas.microsoft.com/office/drawing/2014/main" id="{559375A4-C3F5-4271-A660-1595D28042E2}"/>
                  </a:ext>
                </a:extLst>
              </p:cNvPr>
              <p:cNvSpPr/>
              <p:nvPr/>
            </p:nvSpPr>
            <p:spPr>
              <a:xfrm>
                <a:off x="3642437" y="2312354"/>
                <a:ext cx="178731" cy="101022"/>
              </a:xfrm>
              <a:custGeom>
                <a:avLst/>
                <a:gdLst>
                  <a:gd name="connsiteX0" fmla="*/ 159880 w 178731"/>
                  <a:gd name="connsiteY0" fmla="*/ 64449 h 101021"/>
                  <a:gd name="connsiteX1" fmla="*/ 159160 w 178731"/>
                  <a:gd name="connsiteY1" fmla="*/ 64449 h 101021"/>
                  <a:gd name="connsiteX2" fmla="*/ 159815 w 178731"/>
                  <a:gd name="connsiteY2" fmla="*/ 58180 h 101021"/>
                  <a:gd name="connsiteX3" fmla="*/ 128060 w 178731"/>
                  <a:gd name="connsiteY3" fmla="*/ 26509 h 101021"/>
                  <a:gd name="connsiteX4" fmla="*/ 111037 w 178731"/>
                  <a:gd name="connsiteY4" fmla="*/ 31406 h 101021"/>
                  <a:gd name="connsiteX5" fmla="*/ 64550 w 178731"/>
                  <a:gd name="connsiteY5" fmla="*/ 1172 h 101021"/>
                  <a:gd name="connsiteX6" fmla="*/ 13743 w 178731"/>
                  <a:gd name="connsiteY6" fmla="*/ 51846 h 101021"/>
                  <a:gd name="connsiteX7" fmla="*/ 15511 w 178731"/>
                  <a:gd name="connsiteY7" fmla="*/ 65036 h 101021"/>
                  <a:gd name="connsiteX8" fmla="*/ 1172 w 178731"/>
                  <a:gd name="connsiteY8" fmla="*/ 83451 h 101021"/>
                  <a:gd name="connsiteX9" fmla="*/ 20224 w 178731"/>
                  <a:gd name="connsiteY9" fmla="*/ 102454 h 101021"/>
                  <a:gd name="connsiteX10" fmla="*/ 62128 w 178731"/>
                  <a:gd name="connsiteY10" fmla="*/ 102454 h 101021"/>
                  <a:gd name="connsiteX11" fmla="*/ 64485 w 178731"/>
                  <a:gd name="connsiteY11" fmla="*/ 102520 h 101021"/>
                  <a:gd name="connsiteX12" fmla="*/ 66842 w 178731"/>
                  <a:gd name="connsiteY12" fmla="*/ 102454 h 101021"/>
                  <a:gd name="connsiteX13" fmla="*/ 159815 w 178731"/>
                  <a:gd name="connsiteY13" fmla="*/ 102454 h 101021"/>
                  <a:gd name="connsiteX14" fmla="*/ 178868 w 178731"/>
                  <a:gd name="connsiteY14" fmla="*/ 83451 h 101021"/>
                  <a:gd name="connsiteX15" fmla="*/ 159880 w 178731"/>
                  <a:gd name="connsiteY15" fmla="*/ 64449 h 101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8731" h="101021">
                    <a:moveTo>
                      <a:pt x="159880" y="64449"/>
                    </a:moveTo>
                    <a:lnTo>
                      <a:pt x="159160" y="64449"/>
                    </a:lnTo>
                    <a:cubicBezTo>
                      <a:pt x="159553" y="62424"/>
                      <a:pt x="159815" y="60334"/>
                      <a:pt x="159815" y="58180"/>
                    </a:cubicBezTo>
                    <a:cubicBezTo>
                      <a:pt x="159815" y="40679"/>
                      <a:pt x="145607" y="26509"/>
                      <a:pt x="128060" y="26509"/>
                    </a:cubicBezTo>
                    <a:cubicBezTo>
                      <a:pt x="121774" y="26509"/>
                      <a:pt x="115947" y="28337"/>
                      <a:pt x="111037" y="31406"/>
                    </a:cubicBezTo>
                    <a:cubicBezTo>
                      <a:pt x="103180" y="13579"/>
                      <a:pt x="85306" y="1172"/>
                      <a:pt x="64550" y="1172"/>
                    </a:cubicBezTo>
                    <a:cubicBezTo>
                      <a:pt x="36527" y="1172"/>
                      <a:pt x="13743" y="23831"/>
                      <a:pt x="13743" y="51846"/>
                    </a:cubicBezTo>
                    <a:cubicBezTo>
                      <a:pt x="13743" y="56416"/>
                      <a:pt x="14332" y="60857"/>
                      <a:pt x="15511" y="65036"/>
                    </a:cubicBezTo>
                    <a:cubicBezTo>
                      <a:pt x="7261" y="67126"/>
                      <a:pt x="1172" y="74570"/>
                      <a:pt x="1172" y="83451"/>
                    </a:cubicBezTo>
                    <a:cubicBezTo>
                      <a:pt x="1172" y="93965"/>
                      <a:pt x="9683" y="102454"/>
                      <a:pt x="20224" y="102454"/>
                    </a:cubicBezTo>
                    <a:lnTo>
                      <a:pt x="62128" y="102454"/>
                    </a:lnTo>
                    <a:cubicBezTo>
                      <a:pt x="62914" y="102520"/>
                      <a:pt x="63699" y="102520"/>
                      <a:pt x="64485" y="102520"/>
                    </a:cubicBezTo>
                    <a:cubicBezTo>
                      <a:pt x="65271" y="102520"/>
                      <a:pt x="66056" y="102520"/>
                      <a:pt x="66842" y="102454"/>
                    </a:cubicBezTo>
                    <a:lnTo>
                      <a:pt x="159815" y="102454"/>
                    </a:lnTo>
                    <a:cubicBezTo>
                      <a:pt x="170356" y="102454"/>
                      <a:pt x="178868" y="93965"/>
                      <a:pt x="178868" y="83451"/>
                    </a:cubicBezTo>
                    <a:cubicBezTo>
                      <a:pt x="178933" y="72938"/>
                      <a:pt x="170356" y="64449"/>
                      <a:pt x="159880" y="64449"/>
                    </a:cubicBezTo>
                    <a:close/>
                  </a:path>
                </a:pathLst>
              </a:custGeom>
              <a:solidFill>
                <a:srgbClr val="FFFFFF"/>
              </a:solidFill>
              <a:ln w="3830" cap="flat">
                <a:noFill/>
                <a:prstDash val="solid"/>
                <a:miter/>
              </a:ln>
            </p:spPr>
            <p:txBody>
              <a:bodyPr rtlCol="0" anchor="ctr"/>
              <a:lstStyle/>
              <a:p>
                <a:endParaRPr lang="en-US"/>
              </a:p>
            </p:txBody>
          </p:sp>
        </p:grpSp>
      </p:grpSp>
      <p:grpSp>
        <p:nvGrpSpPr>
          <p:cNvPr id="174" name="Group 173">
            <a:extLst>
              <a:ext uri="{FF2B5EF4-FFF2-40B4-BE49-F238E27FC236}">
                <a16:creationId xmlns:a16="http://schemas.microsoft.com/office/drawing/2014/main" id="{D0EAE7CE-3F83-4AE3-9D2C-AAB32F5E0012}"/>
              </a:ext>
            </a:extLst>
          </p:cNvPr>
          <p:cNvGrpSpPr/>
          <p:nvPr/>
        </p:nvGrpSpPr>
        <p:grpSpPr>
          <a:xfrm>
            <a:off x="6299598" y="13622711"/>
            <a:ext cx="642191" cy="642191"/>
            <a:chOff x="6299598" y="13743361"/>
            <a:chExt cx="642191" cy="642191"/>
          </a:xfrm>
        </p:grpSpPr>
        <p:sp>
          <p:nvSpPr>
            <p:cNvPr id="242" name="Oval 241">
              <a:extLst>
                <a:ext uri="{FF2B5EF4-FFF2-40B4-BE49-F238E27FC236}">
                  <a16:creationId xmlns:a16="http://schemas.microsoft.com/office/drawing/2014/main" id="{EF362EA1-4CD3-408C-8282-222DD4970292}"/>
                </a:ext>
              </a:extLst>
            </p:cNvPr>
            <p:cNvSpPr/>
            <p:nvPr/>
          </p:nvSpPr>
          <p:spPr>
            <a:xfrm>
              <a:off x="6299598" y="13743361"/>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61" name="Group 4" descr="data">
              <a:extLst>
                <a:ext uri="{FF2B5EF4-FFF2-40B4-BE49-F238E27FC236}">
                  <a16:creationId xmlns:a16="http://schemas.microsoft.com/office/drawing/2014/main" id="{AB46544C-BF91-413E-BC15-B89202FC5D72}"/>
                </a:ext>
              </a:extLst>
            </p:cNvPr>
            <p:cNvGrpSpPr>
              <a:grpSpLocks noChangeAspect="1"/>
            </p:cNvGrpSpPr>
            <p:nvPr/>
          </p:nvGrpSpPr>
          <p:grpSpPr bwMode="auto">
            <a:xfrm>
              <a:off x="6399872" y="13856001"/>
              <a:ext cx="424442" cy="366750"/>
              <a:chOff x="1048" y="787"/>
              <a:chExt cx="309" cy="267"/>
            </a:xfrm>
          </p:grpSpPr>
          <p:sp>
            <p:nvSpPr>
              <p:cNvPr id="962" name="Rectangle 5">
                <a:extLst>
                  <a:ext uri="{FF2B5EF4-FFF2-40B4-BE49-F238E27FC236}">
                    <a16:creationId xmlns:a16="http://schemas.microsoft.com/office/drawing/2014/main" id="{91E8E378-E562-47E2-8569-CA7535A988AE}"/>
                  </a:ext>
                </a:extLst>
              </p:cNvPr>
              <p:cNvSpPr>
                <a:spLocks noChangeArrowheads="1"/>
              </p:cNvSpPr>
              <p:nvPr/>
            </p:nvSpPr>
            <p:spPr bwMode="auto">
              <a:xfrm>
                <a:off x="1303" y="850"/>
                <a:ext cx="54" cy="204"/>
              </a:xfrm>
              <a:prstGeom prst="rect">
                <a:avLst/>
              </a:prstGeom>
              <a:solidFill>
                <a:srgbClr val="4FE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63" name="Rectangle 6">
                <a:extLst>
                  <a:ext uri="{FF2B5EF4-FFF2-40B4-BE49-F238E27FC236}">
                    <a16:creationId xmlns:a16="http://schemas.microsoft.com/office/drawing/2014/main" id="{81640FD8-5EC5-4636-8DC3-CF03CFF58DB0}"/>
                  </a:ext>
                </a:extLst>
              </p:cNvPr>
              <p:cNvSpPr>
                <a:spLocks noChangeArrowheads="1"/>
              </p:cNvSpPr>
              <p:nvPr/>
            </p:nvSpPr>
            <p:spPr bwMode="auto">
              <a:xfrm>
                <a:off x="1218" y="906"/>
                <a:ext cx="54" cy="148"/>
              </a:xfrm>
              <a:prstGeom prst="rect">
                <a:avLst/>
              </a:prstGeom>
              <a:solidFill>
                <a:srgbClr val="4FE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64" name="Rectangle 7">
                <a:extLst>
                  <a:ext uri="{FF2B5EF4-FFF2-40B4-BE49-F238E27FC236}">
                    <a16:creationId xmlns:a16="http://schemas.microsoft.com/office/drawing/2014/main" id="{AC05D368-753F-4C7D-8095-D5CF580BD59C}"/>
                  </a:ext>
                </a:extLst>
              </p:cNvPr>
              <p:cNvSpPr>
                <a:spLocks noChangeArrowheads="1"/>
              </p:cNvSpPr>
              <p:nvPr/>
            </p:nvSpPr>
            <p:spPr bwMode="auto">
              <a:xfrm>
                <a:off x="1133" y="888"/>
                <a:ext cx="54" cy="166"/>
              </a:xfrm>
              <a:prstGeom prst="rect">
                <a:avLst/>
              </a:prstGeom>
              <a:solidFill>
                <a:srgbClr val="4FE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65" name="Rectangle 8">
                <a:extLst>
                  <a:ext uri="{FF2B5EF4-FFF2-40B4-BE49-F238E27FC236}">
                    <a16:creationId xmlns:a16="http://schemas.microsoft.com/office/drawing/2014/main" id="{4A6311CF-CC76-4BAD-9AC5-ABCFD2D38A71}"/>
                  </a:ext>
                </a:extLst>
              </p:cNvPr>
              <p:cNvSpPr>
                <a:spLocks noChangeArrowheads="1"/>
              </p:cNvSpPr>
              <p:nvPr/>
            </p:nvSpPr>
            <p:spPr bwMode="auto">
              <a:xfrm>
                <a:off x="1048" y="934"/>
                <a:ext cx="53" cy="120"/>
              </a:xfrm>
              <a:prstGeom prst="rect">
                <a:avLst/>
              </a:prstGeom>
              <a:solidFill>
                <a:srgbClr val="4FE4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966" name="Freeform 9">
                <a:extLst>
                  <a:ext uri="{FF2B5EF4-FFF2-40B4-BE49-F238E27FC236}">
                    <a16:creationId xmlns:a16="http://schemas.microsoft.com/office/drawing/2014/main" id="{F9F2D084-99B7-491C-92A0-9814D780C2FD}"/>
                  </a:ext>
                </a:extLst>
              </p:cNvPr>
              <p:cNvSpPr>
                <a:spLocks/>
              </p:cNvSpPr>
              <p:nvPr/>
            </p:nvSpPr>
            <p:spPr bwMode="auto">
              <a:xfrm>
                <a:off x="1054" y="787"/>
                <a:ext cx="297" cy="113"/>
              </a:xfrm>
              <a:custGeom>
                <a:avLst/>
                <a:gdLst>
                  <a:gd name="T0" fmla="*/ 514 w 553"/>
                  <a:gd name="T1" fmla="*/ 0 h 212"/>
                  <a:gd name="T2" fmla="*/ 475 w 553"/>
                  <a:gd name="T3" fmla="*/ 38 h 212"/>
                  <a:gd name="T4" fmla="*/ 476 w 553"/>
                  <a:gd name="T5" fmla="*/ 44 h 212"/>
                  <a:gd name="T6" fmla="*/ 385 w 553"/>
                  <a:gd name="T7" fmla="*/ 85 h 212"/>
                  <a:gd name="T8" fmla="*/ 352 w 553"/>
                  <a:gd name="T9" fmla="*/ 66 h 212"/>
                  <a:gd name="T10" fmla="*/ 319 w 553"/>
                  <a:gd name="T11" fmla="*/ 84 h 212"/>
                  <a:gd name="T12" fmla="*/ 235 w 553"/>
                  <a:gd name="T13" fmla="*/ 58 h 212"/>
                  <a:gd name="T14" fmla="*/ 235 w 553"/>
                  <a:gd name="T15" fmla="*/ 58 h 212"/>
                  <a:gd name="T16" fmla="*/ 197 w 553"/>
                  <a:gd name="T17" fmla="*/ 19 h 212"/>
                  <a:gd name="T18" fmla="*/ 159 w 553"/>
                  <a:gd name="T19" fmla="*/ 58 h 212"/>
                  <a:gd name="T20" fmla="*/ 162 w 553"/>
                  <a:gd name="T21" fmla="*/ 73 h 212"/>
                  <a:gd name="T22" fmla="*/ 63 w 553"/>
                  <a:gd name="T23" fmla="*/ 144 h 212"/>
                  <a:gd name="T24" fmla="*/ 39 w 553"/>
                  <a:gd name="T25" fmla="*/ 135 h 212"/>
                  <a:gd name="T26" fmla="*/ 0 w 553"/>
                  <a:gd name="T27" fmla="*/ 174 h 212"/>
                  <a:gd name="T28" fmla="*/ 39 w 553"/>
                  <a:gd name="T29" fmla="*/ 212 h 212"/>
                  <a:gd name="T30" fmla="*/ 77 w 553"/>
                  <a:gd name="T31" fmla="*/ 174 h 212"/>
                  <a:gd name="T32" fmla="*/ 74 w 553"/>
                  <a:gd name="T33" fmla="*/ 159 h 212"/>
                  <a:gd name="T34" fmla="*/ 173 w 553"/>
                  <a:gd name="T35" fmla="*/ 87 h 212"/>
                  <a:gd name="T36" fmla="*/ 197 w 553"/>
                  <a:gd name="T37" fmla="*/ 96 h 212"/>
                  <a:gd name="T38" fmla="*/ 231 w 553"/>
                  <a:gd name="T39" fmla="*/ 76 h 212"/>
                  <a:gd name="T40" fmla="*/ 314 w 553"/>
                  <a:gd name="T41" fmla="*/ 101 h 212"/>
                  <a:gd name="T42" fmla="*/ 314 w 553"/>
                  <a:gd name="T43" fmla="*/ 104 h 212"/>
                  <a:gd name="T44" fmla="*/ 352 w 553"/>
                  <a:gd name="T45" fmla="*/ 143 h 212"/>
                  <a:gd name="T46" fmla="*/ 391 w 553"/>
                  <a:gd name="T47" fmla="*/ 104 h 212"/>
                  <a:gd name="T48" fmla="*/ 391 w 553"/>
                  <a:gd name="T49" fmla="*/ 102 h 212"/>
                  <a:gd name="T50" fmla="*/ 483 w 553"/>
                  <a:gd name="T51" fmla="*/ 60 h 212"/>
                  <a:gd name="T52" fmla="*/ 515 w 553"/>
                  <a:gd name="T53" fmla="*/ 76 h 212"/>
                  <a:gd name="T54" fmla="*/ 553 w 553"/>
                  <a:gd name="T55" fmla="*/ 38 h 212"/>
                  <a:gd name="T56" fmla="*/ 514 w 553"/>
                  <a:gd name="T57"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53" h="212">
                    <a:moveTo>
                      <a:pt x="514" y="0"/>
                    </a:moveTo>
                    <a:cubicBezTo>
                      <a:pt x="493" y="0"/>
                      <a:pt x="475" y="17"/>
                      <a:pt x="475" y="38"/>
                    </a:cubicBezTo>
                    <a:cubicBezTo>
                      <a:pt x="475" y="40"/>
                      <a:pt x="476" y="42"/>
                      <a:pt x="476" y="44"/>
                    </a:cubicBezTo>
                    <a:cubicBezTo>
                      <a:pt x="385" y="85"/>
                      <a:pt x="385" y="85"/>
                      <a:pt x="385" y="85"/>
                    </a:cubicBezTo>
                    <a:cubicBezTo>
                      <a:pt x="378" y="74"/>
                      <a:pt x="366" y="66"/>
                      <a:pt x="352" y="66"/>
                    </a:cubicBezTo>
                    <a:cubicBezTo>
                      <a:pt x="338" y="66"/>
                      <a:pt x="326" y="73"/>
                      <a:pt x="319" y="84"/>
                    </a:cubicBezTo>
                    <a:cubicBezTo>
                      <a:pt x="235" y="58"/>
                      <a:pt x="235" y="58"/>
                      <a:pt x="235" y="58"/>
                    </a:cubicBezTo>
                    <a:cubicBezTo>
                      <a:pt x="235" y="58"/>
                      <a:pt x="235" y="58"/>
                      <a:pt x="235" y="58"/>
                    </a:cubicBezTo>
                    <a:cubicBezTo>
                      <a:pt x="235" y="36"/>
                      <a:pt x="218" y="19"/>
                      <a:pt x="197" y="19"/>
                    </a:cubicBezTo>
                    <a:cubicBezTo>
                      <a:pt x="176" y="19"/>
                      <a:pt x="159" y="36"/>
                      <a:pt x="159" y="58"/>
                    </a:cubicBezTo>
                    <a:cubicBezTo>
                      <a:pt x="159" y="63"/>
                      <a:pt x="160" y="68"/>
                      <a:pt x="162" y="73"/>
                    </a:cubicBezTo>
                    <a:cubicBezTo>
                      <a:pt x="63" y="144"/>
                      <a:pt x="63" y="144"/>
                      <a:pt x="63" y="144"/>
                    </a:cubicBezTo>
                    <a:cubicBezTo>
                      <a:pt x="57" y="139"/>
                      <a:pt x="48" y="135"/>
                      <a:pt x="39" y="135"/>
                    </a:cubicBezTo>
                    <a:cubicBezTo>
                      <a:pt x="17" y="135"/>
                      <a:pt x="0" y="152"/>
                      <a:pt x="0" y="174"/>
                    </a:cubicBezTo>
                    <a:cubicBezTo>
                      <a:pt x="0" y="195"/>
                      <a:pt x="17" y="212"/>
                      <a:pt x="39" y="212"/>
                    </a:cubicBezTo>
                    <a:cubicBezTo>
                      <a:pt x="60" y="212"/>
                      <a:pt x="77" y="195"/>
                      <a:pt x="77" y="174"/>
                    </a:cubicBezTo>
                    <a:cubicBezTo>
                      <a:pt x="77" y="168"/>
                      <a:pt x="76" y="163"/>
                      <a:pt x="74" y="159"/>
                    </a:cubicBezTo>
                    <a:cubicBezTo>
                      <a:pt x="173" y="87"/>
                      <a:pt x="173" y="87"/>
                      <a:pt x="173" y="87"/>
                    </a:cubicBezTo>
                    <a:cubicBezTo>
                      <a:pt x="179" y="93"/>
                      <a:pt x="188" y="96"/>
                      <a:pt x="197" y="96"/>
                    </a:cubicBezTo>
                    <a:cubicBezTo>
                      <a:pt x="212" y="96"/>
                      <a:pt x="225" y="88"/>
                      <a:pt x="231" y="76"/>
                    </a:cubicBezTo>
                    <a:cubicBezTo>
                      <a:pt x="314" y="101"/>
                      <a:pt x="314" y="101"/>
                      <a:pt x="314" y="101"/>
                    </a:cubicBezTo>
                    <a:cubicBezTo>
                      <a:pt x="314" y="102"/>
                      <a:pt x="314" y="104"/>
                      <a:pt x="314" y="104"/>
                    </a:cubicBezTo>
                    <a:cubicBezTo>
                      <a:pt x="314" y="126"/>
                      <a:pt x="331" y="143"/>
                      <a:pt x="352" y="143"/>
                    </a:cubicBezTo>
                    <a:cubicBezTo>
                      <a:pt x="373" y="143"/>
                      <a:pt x="391" y="126"/>
                      <a:pt x="391" y="104"/>
                    </a:cubicBezTo>
                    <a:cubicBezTo>
                      <a:pt x="391" y="104"/>
                      <a:pt x="391" y="103"/>
                      <a:pt x="391" y="102"/>
                    </a:cubicBezTo>
                    <a:cubicBezTo>
                      <a:pt x="483" y="60"/>
                      <a:pt x="483" y="60"/>
                      <a:pt x="483" y="60"/>
                    </a:cubicBezTo>
                    <a:cubicBezTo>
                      <a:pt x="490" y="70"/>
                      <a:pt x="502" y="76"/>
                      <a:pt x="515" y="76"/>
                    </a:cubicBezTo>
                    <a:cubicBezTo>
                      <a:pt x="536" y="76"/>
                      <a:pt x="553" y="59"/>
                      <a:pt x="553" y="38"/>
                    </a:cubicBezTo>
                    <a:cubicBezTo>
                      <a:pt x="552" y="17"/>
                      <a:pt x="535" y="0"/>
                      <a:pt x="514" y="0"/>
                    </a:cubicBezTo>
                    <a:close/>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175" name="Group 174">
            <a:extLst>
              <a:ext uri="{FF2B5EF4-FFF2-40B4-BE49-F238E27FC236}">
                <a16:creationId xmlns:a16="http://schemas.microsoft.com/office/drawing/2014/main" id="{A7DCD862-55A4-4148-A411-CE3B87ACDDAE}"/>
              </a:ext>
            </a:extLst>
          </p:cNvPr>
          <p:cNvGrpSpPr/>
          <p:nvPr/>
        </p:nvGrpSpPr>
        <p:grpSpPr>
          <a:xfrm>
            <a:off x="1159554" y="14311590"/>
            <a:ext cx="5503255" cy="163980"/>
            <a:chOff x="1159554" y="14260789"/>
            <a:chExt cx="5503255" cy="163980"/>
          </a:xfrm>
        </p:grpSpPr>
        <p:sp>
          <p:nvSpPr>
            <p:cNvPr id="968" name="Rectangle 122">
              <a:extLst>
                <a:ext uri="{FF2B5EF4-FFF2-40B4-BE49-F238E27FC236}">
                  <a16:creationId xmlns:a16="http://schemas.microsoft.com/office/drawing/2014/main" id="{8E15DF6F-70C4-469E-B4B1-AFA62BE1F9DC}"/>
                </a:ext>
              </a:extLst>
            </p:cNvPr>
            <p:cNvSpPr/>
            <p:nvPr/>
          </p:nvSpPr>
          <p:spPr bwMode="auto">
            <a:xfrm rot="10800000">
              <a:off x="1159554" y="14260789"/>
              <a:ext cx="5503255" cy="163980"/>
            </a:xfrm>
            <a:custGeom>
              <a:avLst/>
              <a:gdLst>
                <a:gd name="connsiteX0" fmla="*/ 0 w 1197772"/>
                <a:gd name="connsiteY0" fmla="*/ 0 h 184596"/>
                <a:gd name="connsiteX1" fmla="*/ 1197772 w 1197772"/>
                <a:gd name="connsiteY1" fmla="*/ 0 h 184596"/>
                <a:gd name="connsiteX2" fmla="*/ 1197772 w 1197772"/>
                <a:gd name="connsiteY2" fmla="*/ 184596 h 184596"/>
                <a:gd name="connsiteX3" fmla="*/ 0 w 1197772"/>
                <a:gd name="connsiteY3" fmla="*/ 184596 h 184596"/>
                <a:gd name="connsiteX4" fmla="*/ 0 w 1197772"/>
                <a:gd name="connsiteY4" fmla="*/ 0 h 184596"/>
                <a:gd name="connsiteX0" fmla="*/ 0 w 1197772"/>
                <a:gd name="connsiteY0" fmla="*/ 184596 h 276036"/>
                <a:gd name="connsiteX1" fmla="*/ 0 w 1197772"/>
                <a:gd name="connsiteY1" fmla="*/ 0 h 276036"/>
                <a:gd name="connsiteX2" fmla="*/ 1197772 w 1197772"/>
                <a:gd name="connsiteY2" fmla="*/ 0 h 276036"/>
                <a:gd name="connsiteX3" fmla="*/ 1197772 w 1197772"/>
                <a:gd name="connsiteY3" fmla="*/ 184596 h 276036"/>
                <a:gd name="connsiteX4" fmla="*/ 91440 w 1197772"/>
                <a:gd name="connsiteY4" fmla="*/ 276036 h 276036"/>
                <a:gd name="connsiteX0" fmla="*/ 0 w 1197772"/>
                <a:gd name="connsiteY0" fmla="*/ 184596 h 184596"/>
                <a:gd name="connsiteX1" fmla="*/ 0 w 1197772"/>
                <a:gd name="connsiteY1" fmla="*/ 0 h 184596"/>
                <a:gd name="connsiteX2" fmla="*/ 1197772 w 1197772"/>
                <a:gd name="connsiteY2" fmla="*/ 0 h 184596"/>
                <a:gd name="connsiteX3" fmla="*/ 1197772 w 1197772"/>
                <a:gd name="connsiteY3" fmla="*/ 184596 h 184596"/>
              </a:gdLst>
              <a:ahLst/>
              <a:cxnLst>
                <a:cxn ang="0">
                  <a:pos x="connsiteX0" y="connsiteY0"/>
                </a:cxn>
                <a:cxn ang="0">
                  <a:pos x="connsiteX1" y="connsiteY1"/>
                </a:cxn>
                <a:cxn ang="0">
                  <a:pos x="connsiteX2" y="connsiteY2"/>
                </a:cxn>
                <a:cxn ang="0">
                  <a:pos x="connsiteX3" y="connsiteY3"/>
                </a:cxn>
              </a:cxnLst>
              <a:rect l="l" t="t" r="r" b="b"/>
              <a:pathLst>
                <a:path w="1197772" h="184596">
                  <a:moveTo>
                    <a:pt x="0" y="184596"/>
                  </a:moveTo>
                  <a:lnTo>
                    <a:pt x="0" y="0"/>
                  </a:lnTo>
                  <a:lnTo>
                    <a:pt x="1197772" y="0"/>
                  </a:lnTo>
                  <a:lnTo>
                    <a:pt x="1197772" y="184596"/>
                  </a:lnTo>
                </a:path>
              </a:pathLst>
            </a:cu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US" sz="2000" dirty="0" err="1">
                <a:solidFill>
                  <a:srgbClr val="FFFFFF"/>
                </a:solidFill>
                <a:cs typeface="Segoe UI" pitchFamily="34" charset="0"/>
              </a:endParaRPr>
            </a:p>
          </p:txBody>
        </p:sp>
        <p:cxnSp>
          <p:nvCxnSpPr>
            <p:cNvPr id="969" name="Straight Connector 968">
              <a:extLst>
                <a:ext uri="{FF2B5EF4-FFF2-40B4-BE49-F238E27FC236}">
                  <a16:creationId xmlns:a16="http://schemas.microsoft.com/office/drawing/2014/main" id="{3508D08C-FD96-4381-8BD3-F110DDFBE369}"/>
                </a:ext>
              </a:extLst>
            </p:cNvPr>
            <p:cNvCxnSpPr>
              <a:cxnSpLocks/>
            </p:cNvCxnSpPr>
            <p:nvPr/>
          </p:nvCxnSpPr>
          <p:spPr>
            <a:xfrm rot="10800000">
              <a:off x="2974702" y="14262511"/>
              <a:ext cx="0" cy="162258"/>
            </a:xfrm>
            <a:prstGeom prst="line">
              <a:avLst/>
            </a:pr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cxnSp>
          <p:nvCxnSpPr>
            <p:cNvPr id="970" name="Straight Connector 969">
              <a:extLst>
                <a:ext uri="{FF2B5EF4-FFF2-40B4-BE49-F238E27FC236}">
                  <a16:creationId xmlns:a16="http://schemas.microsoft.com/office/drawing/2014/main" id="{A83257CA-626B-4BDB-9717-021266F62C45}"/>
                </a:ext>
              </a:extLst>
            </p:cNvPr>
            <p:cNvCxnSpPr>
              <a:cxnSpLocks/>
            </p:cNvCxnSpPr>
            <p:nvPr/>
          </p:nvCxnSpPr>
          <p:spPr>
            <a:xfrm rot="10800000">
              <a:off x="4797698" y="14262511"/>
              <a:ext cx="0" cy="162258"/>
            </a:xfrm>
            <a:prstGeom prst="line">
              <a:avLst/>
            </a:prstGeom>
            <a:noFill/>
            <a:ln w="19050">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grpSp>
        <p:nvGrpSpPr>
          <p:cNvPr id="209" name="Group 208">
            <a:extLst>
              <a:ext uri="{FF2B5EF4-FFF2-40B4-BE49-F238E27FC236}">
                <a16:creationId xmlns:a16="http://schemas.microsoft.com/office/drawing/2014/main" id="{8B8DCBAA-602C-4D73-BC15-492C0D808259}"/>
              </a:ext>
            </a:extLst>
          </p:cNvPr>
          <p:cNvGrpSpPr/>
          <p:nvPr/>
        </p:nvGrpSpPr>
        <p:grpSpPr>
          <a:xfrm>
            <a:off x="0" y="1147093"/>
            <a:ext cx="7772400" cy="2191042"/>
            <a:chOff x="0" y="1147093"/>
            <a:chExt cx="7772400" cy="2191042"/>
          </a:xfrm>
        </p:grpSpPr>
        <p:sp>
          <p:nvSpPr>
            <p:cNvPr id="972" name="Rectangle 971">
              <a:extLst>
                <a:ext uri="{FF2B5EF4-FFF2-40B4-BE49-F238E27FC236}">
                  <a16:creationId xmlns:a16="http://schemas.microsoft.com/office/drawing/2014/main" id="{ACF67888-67DF-4254-B950-A8331C603EF8}"/>
                </a:ext>
              </a:extLst>
            </p:cNvPr>
            <p:cNvSpPr/>
            <p:nvPr/>
          </p:nvSpPr>
          <p:spPr>
            <a:xfrm>
              <a:off x="0" y="1147093"/>
              <a:ext cx="7772400" cy="2190092"/>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2B2606A5-174E-4D9F-84BA-1F913357D29F}"/>
                </a:ext>
              </a:extLst>
            </p:cNvPr>
            <p:cNvSpPr/>
            <p:nvPr/>
          </p:nvSpPr>
          <p:spPr bwMode="auto">
            <a:xfrm>
              <a:off x="2538501" y="1147093"/>
              <a:ext cx="5233899" cy="219104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sp>
          <p:nvSpPr>
            <p:cNvPr id="3" name="Rectangle 2">
              <a:extLst>
                <a:ext uri="{FF2B5EF4-FFF2-40B4-BE49-F238E27FC236}">
                  <a16:creationId xmlns:a16="http://schemas.microsoft.com/office/drawing/2014/main" id="{0C7B10BA-FAEE-40B7-AE9F-270A6345C31D}"/>
                </a:ext>
              </a:extLst>
            </p:cNvPr>
            <p:cNvSpPr/>
            <p:nvPr/>
          </p:nvSpPr>
          <p:spPr bwMode="auto">
            <a:xfrm>
              <a:off x="0" y="1147093"/>
              <a:ext cx="2538501" cy="219104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sp>
          <p:nvSpPr>
            <p:cNvPr id="529" name="Rectangle 528">
              <a:extLst>
                <a:ext uri="{FF2B5EF4-FFF2-40B4-BE49-F238E27FC236}">
                  <a16:creationId xmlns:a16="http://schemas.microsoft.com/office/drawing/2014/main" id="{1EFCF4CE-CA69-43CF-8C30-39A12324FD6D}"/>
                </a:ext>
              </a:extLst>
            </p:cNvPr>
            <p:cNvSpPr/>
            <p:nvPr/>
          </p:nvSpPr>
          <p:spPr>
            <a:xfrm>
              <a:off x="2728414" y="1465368"/>
              <a:ext cx="4670921" cy="613388"/>
            </a:xfrm>
            <a:prstGeom prst="rect">
              <a:avLst/>
            </a:prstGeom>
          </p:spPr>
          <p:txBody>
            <a:bodyPr wrap="square" lIns="0" tIns="0" rIns="0" bIns="0">
              <a:noAutofit/>
            </a:bodyPr>
            <a:lstStyle/>
            <a:p>
              <a:pPr algn="ctr" fontAlgn="base"/>
              <a:r>
                <a:rPr lang="en-US" sz="1400" dirty="0">
                  <a:cs typeface="Segoe UI" panose="020B0502040204020203" pitchFamily="34" charset="0"/>
                </a:rPr>
                <a:t>As organizations become more complex, users needs change. </a:t>
              </a:r>
              <a:r>
                <a:rPr lang="en-US" sz="1400" dirty="0">
                  <a:solidFill>
                    <a:schemeClr val="accent1"/>
                  </a:solidFill>
                  <a:latin typeface="+mj-lt"/>
                  <a:cs typeface="Segoe UI" panose="020B0502040204020203" pitchFamily="34" charset="0"/>
                </a:rPr>
                <a:t>They might work…</a:t>
              </a:r>
              <a:endParaRPr lang="en-US" sz="1400" dirty="0">
                <a:latin typeface="+mj-lt"/>
                <a:cs typeface="Segoe UI" panose="020B0502040204020203" pitchFamily="34" charset="0"/>
              </a:endParaRPr>
            </a:p>
          </p:txBody>
        </p:sp>
        <p:grpSp>
          <p:nvGrpSpPr>
            <p:cNvPr id="190" name="Group 189">
              <a:extLst>
                <a:ext uri="{FF2B5EF4-FFF2-40B4-BE49-F238E27FC236}">
                  <a16:creationId xmlns:a16="http://schemas.microsoft.com/office/drawing/2014/main" id="{950FBE6D-1C0A-4380-B617-BEEAD160529D}"/>
                </a:ext>
              </a:extLst>
            </p:cNvPr>
            <p:cNvGrpSpPr/>
            <p:nvPr/>
          </p:nvGrpSpPr>
          <p:grpSpPr>
            <a:xfrm>
              <a:off x="2707205" y="2136102"/>
              <a:ext cx="4714479" cy="883974"/>
              <a:chOff x="2707205" y="2208492"/>
              <a:chExt cx="4714479" cy="883974"/>
            </a:xfrm>
          </p:grpSpPr>
          <p:grpSp>
            <p:nvGrpSpPr>
              <p:cNvPr id="5" name="Group 4">
                <a:extLst>
                  <a:ext uri="{FF2B5EF4-FFF2-40B4-BE49-F238E27FC236}">
                    <a16:creationId xmlns:a16="http://schemas.microsoft.com/office/drawing/2014/main" id="{995EA535-250C-44DA-BCDB-4D8FED0DCCCB}"/>
                  </a:ext>
                </a:extLst>
              </p:cNvPr>
              <p:cNvGrpSpPr/>
              <p:nvPr/>
            </p:nvGrpSpPr>
            <p:grpSpPr>
              <a:xfrm>
                <a:off x="2954632" y="2208492"/>
                <a:ext cx="427320" cy="427320"/>
                <a:chOff x="780406" y="4136847"/>
                <a:chExt cx="642191" cy="642191"/>
              </a:xfrm>
            </p:grpSpPr>
            <p:sp>
              <p:nvSpPr>
                <p:cNvPr id="596" name="Oval 595">
                  <a:extLst>
                    <a:ext uri="{FF2B5EF4-FFF2-40B4-BE49-F238E27FC236}">
                      <a16:creationId xmlns:a16="http://schemas.microsoft.com/office/drawing/2014/main" id="{6F534F54-8E46-4AE8-8D48-5A64E30010BD}"/>
                    </a:ext>
                  </a:extLst>
                </p:cNvPr>
                <p:cNvSpPr/>
                <p:nvPr/>
              </p:nvSpPr>
              <p:spPr>
                <a:xfrm>
                  <a:off x="780406" y="4136847"/>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1" name="Graphic 87" descr="list, file, paper, sheet">
                  <a:extLst>
                    <a:ext uri="{FF2B5EF4-FFF2-40B4-BE49-F238E27FC236}">
                      <a16:creationId xmlns:a16="http://schemas.microsoft.com/office/drawing/2014/main" id="{9C09B9B9-77DE-4D1A-8F5D-10731CD379B4}"/>
                    </a:ext>
                  </a:extLst>
                </p:cNvPr>
                <p:cNvGrpSpPr/>
                <p:nvPr/>
              </p:nvGrpSpPr>
              <p:grpSpPr>
                <a:xfrm>
                  <a:off x="916429" y="4272870"/>
                  <a:ext cx="370140" cy="370140"/>
                  <a:chOff x="4473209" y="3968750"/>
                  <a:chExt cx="370140" cy="370140"/>
                </a:xfrm>
              </p:grpSpPr>
              <p:sp>
                <p:nvSpPr>
                  <p:cNvPr id="602" name="Freeform: Shape 601">
                    <a:extLst>
                      <a:ext uri="{FF2B5EF4-FFF2-40B4-BE49-F238E27FC236}">
                        <a16:creationId xmlns:a16="http://schemas.microsoft.com/office/drawing/2014/main" id="{16909DAD-B59F-4E2A-831D-2BA7688BD83F}"/>
                      </a:ext>
                    </a:extLst>
                  </p:cNvPr>
                  <p:cNvSpPr/>
                  <p:nvPr/>
                </p:nvSpPr>
                <p:spPr>
                  <a:xfrm>
                    <a:off x="4510839" y="3969537"/>
                    <a:ext cx="290007" cy="366324"/>
                  </a:xfrm>
                  <a:custGeom>
                    <a:avLst/>
                    <a:gdLst>
                      <a:gd name="connsiteX0" fmla="*/ 1121 w 290006"/>
                      <a:gd name="connsiteY0" fmla="*/ 367064 h 366324"/>
                      <a:gd name="connsiteX1" fmla="*/ 290746 w 290006"/>
                      <a:gd name="connsiteY1" fmla="*/ 367064 h 366324"/>
                      <a:gd name="connsiteX2" fmla="*/ 290746 w 290006"/>
                      <a:gd name="connsiteY2" fmla="*/ 1121 h 366324"/>
                      <a:gd name="connsiteX3" fmla="*/ 1121 w 290006"/>
                      <a:gd name="connsiteY3" fmla="*/ 1121 h 366324"/>
                      <a:gd name="connsiteX4" fmla="*/ 1121 w 290006"/>
                      <a:gd name="connsiteY4" fmla="*/ 367064 h 366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06" h="366324">
                        <a:moveTo>
                          <a:pt x="1121" y="367064"/>
                        </a:moveTo>
                        <a:lnTo>
                          <a:pt x="290746" y="367064"/>
                        </a:lnTo>
                        <a:lnTo>
                          <a:pt x="290746" y="1121"/>
                        </a:lnTo>
                        <a:lnTo>
                          <a:pt x="1121" y="1121"/>
                        </a:lnTo>
                        <a:lnTo>
                          <a:pt x="1121" y="367064"/>
                        </a:lnTo>
                        <a:close/>
                      </a:path>
                    </a:pathLst>
                  </a:custGeom>
                  <a:solidFill>
                    <a:srgbClr val="0078D4"/>
                  </a:solidFill>
                  <a:ln w="3731" cap="flat">
                    <a:noFill/>
                    <a:prstDash val="solid"/>
                    <a:miter/>
                  </a:ln>
                </p:spPr>
                <p:txBody>
                  <a:bodyPr rtlCol="0" anchor="ctr"/>
                  <a:lstStyle/>
                  <a:p>
                    <a:endParaRPr lang="en-US"/>
                  </a:p>
                </p:txBody>
              </p:sp>
              <p:sp>
                <p:nvSpPr>
                  <p:cNvPr id="603" name="Freeform: Shape 602">
                    <a:extLst>
                      <a:ext uri="{FF2B5EF4-FFF2-40B4-BE49-F238E27FC236}">
                        <a16:creationId xmlns:a16="http://schemas.microsoft.com/office/drawing/2014/main" id="{05D2C0EC-B5A5-4AD3-9437-C505A7A48EBE}"/>
                      </a:ext>
                    </a:extLst>
                  </p:cNvPr>
                  <p:cNvSpPr/>
                  <p:nvPr/>
                </p:nvSpPr>
                <p:spPr>
                  <a:xfrm>
                    <a:off x="4569221" y="4240076"/>
                    <a:ext cx="175530" cy="38159"/>
                  </a:xfrm>
                  <a:custGeom>
                    <a:avLst/>
                    <a:gdLst>
                      <a:gd name="connsiteX0" fmla="*/ 1121 w 175530"/>
                      <a:gd name="connsiteY0" fmla="*/ 39280 h 38158"/>
                      <a:gd name="connsiteX1" fmla="*/ 174744 w 175530"/>
                      <a:gd name="connsiteY1" fmla="*/ 39280 h 38158"/>
                      <a:gd name="connsiteX2" fmla="*/ 174744 w 175530"/>
                      <a:gd name="connsiteY2" fmla="*/ 1121 h 38158"/>
                      <a:gd name="connsiteX3" fmla="*/ 1121 w 175530"/>
                      <a:gd name="connsiteY3" fmla="*/ 1121 h 38158"/>
                      <a:gd name="connsiteX4" fmla="*/ 1121 w 175530"/>
                      <a:gd name="connsiteY4" fmla="*/ 39280 h 3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0" h="38158">
                        <a:moveTo>
                          <a:pt x="1121" y="39280"/>
                        </a:moveTo>
                        <a:lnTo>
                          <a:pt x="174744" y="39280"/>
                        </a:lnTo>
                        <a:lnTo>
                          <a:pt x="174744" y="1121"/>
                        </a:lnTo>
                        <a:lnTo>
                          <a:pt x="1121" y="1121"/>
                        </a:lnTo>
                        <a:lnTo>
                          <a:pt x="1121" y="39280"/>
                        </a:lnTo>
                        <a:close/>
                      </a:path>
                    </a:pathLst>
                  </a:custGeom>
                  <a:solidFill>
                    <a:srgbClr val="50E6FF"/>
                  </a:solidFill>
                  <a:ln w="3731" cap="flat">
                    <a:noFill/>
                    <a:prstDash val="solid"/>
                    <a:miter/>
                  </a:ln>
                </p:spPr>
                <p:txBody>
                  <a:bodyPr rtlCol="0" anchor="ctr"/>
                  <a:lstStyle/>
                  <a:p>
                    <a:endParaRPr lang="en-US"/>
                  </a:p>
                </p:txBody>
              </p:sp>
              <p:sp>
                <p:nvSpPr>
                  <p:cNvPr id="604" name="Freeform: Shape 603">
                    <a:extLst>
                      <a:ext uri="{FF2B5EF4-FFF2-40B4-BE49-F238E27FC236}">
                        <a16:creationId xmlns:a16="http://schemas.microsoft.com/office/drawing/2014/main" id="{E35E6B9E-2798-4E0D-9A3B-07F797FA701E}"/>
                      </a:ext>
                    </a:extLst>
                  </p:cNvPr>
                  <p:cNvSpPr/>
                  <p:nvPr/>
                </p:nvSpPr>
                <p:spPr>
                  <a:xfrm>
                    <a:off x="4569221" y="4182078"/>
                    <a:ext cx="175530" cy="38159"/>
                  </a:xfrm>
                  <a:custGeom>
                    <a:avLst/>
                    <a:gdLst>
                      <a:gd name="connsiteX0" fmla="*/ 1121 w 175530"/>
                      <a:gd name="connsiteY0" fmla="*/ 39662 h 38158"/>
                      <a:gd name="connsiteX1" fmla="*/ 174744 w 175530"/>
                      <a:gd name="connsiteY1" fmla="*/ 39662 h 38158"/>
                      <a:gd name="connsiteX2" fmla="*/ 174744 w 175530"/>
                      <a:gd name="connsiteY2" fmla="*/ 1121 h 38158"/>
                      <a:gd name="connsiteX3" fmla="*/ 1121 w 175530"/>
                      <a:gd name="connsiteY3" fmla="*/ 1121 h 38158"/>
                      <a:gd name="connsiteX4" fmla="*/ 1121 w 175530"/>
                      <a:gd name="connsiteY4" fmla="*/ 39662 h 3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0" h="38158">
                        <a:moveTo>
                          <a:pt x="1121" y="39662"/>
                        </a:moveTo>
                        <a:lnTo>
                          <a:pt x="174744" y="39662"/>
                        </a:lnTo>
                        <a:lnTo>
                          <a:pt x="174744" y="1121"/>
                        </a:lnTo>
                        <a:lnTo>
                          <a:pt x="1121" y="1121"/>
                        </a:lnTo>
                        <a:lnTo>
                          <a:pt x="1121" y="39662"/>
                        </a:lnTo>
                        <a:close/>
                      </a:path>
                    </a:pathLst>
                  </a:custGeom>
                  <a:solidFill>
                    <a:srgbClr val="50E6FF"/>
                  </a:solidFill>
                  <a:ln w="3731" cap="flat">
                    <a:noFill/>
                    <a:prstDash val="solid"/>
                    <a:miter/>
                  </a:ln>
                </p:spPr>
                <p:txBody>
                  <a:bodyPr rtlCol="0" anchor="ctr"/>
                  <a:lstStyle/>
                  <a:p>
                    <a:endParaRPr lang="en-US"/>
                  </a:p>
                </p:txBody>
              </p:sp>
              <p:sp>
                <p:nvSpPr>
                  <p:cNvPr id="605" name="Freeform: Shape 604">
                    <a:extLst>
                      <a:ext uri="{FF2B5EF4-FFF2-40B4-BE49-F238E27FC236}">
                        <a16:creationId xmlns:a16="http://schemas.microsoft.com/office/drawing/2014/main" id="{E58AFBC1-4E03-4074-BC5F-6525C42E361A}"/>
                      </a:ext>
                    </a:extLst>
                  </p:cNvPr>
                  <p:cNvSpPr/>
                  <p:nvPr/>
                </p:nvSpPr>
                <p:spPr>
                  <a:xfrm>
                    <a:off x="4569221" y="4123692"/>
                    <a:ext cx="175530" cy="38159"/>
                  </a:xfrm>
                  <a:custGeom>
                    <a:avLst/>
                    <a:gdLst>
                      <a:gd name="connsiteX0" fmla="*/ 1121 w 175530"/>
                      <a:gd name="connsiteY0" fmla="*/ 39662 h 38158"/>
                      <a:gd name="connsiteX1" fmla="*/ 174744 w 175530"/>
                      <a:gd name="connsiteY1" fmla="*/ 39662 h 38158"/>
                      <a:gd name="connsiteX2" fmla="*/ 174744 w 175530"/>
                      <a:gd name="connsiteY2" fmla="*/ 1121 h 38158"/>
                      <a:gd name="connsiteX3" fmla="*/ 1121 w 175530"/>
                      <a:gd name="connsiteY3" fmla="*/ 1121 h 38158"/>
                      <a:gd name="connsiteX4" fmla="*/ 1121 w 175530"/>
                      <a:gd name="connsiteY4" fmla="*/ 39662 h 3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30" h="38158">
                        <a:moveTo>
                          <a:pt x="1121" y="39662"/>
                        </a:moveTo>
                        <a:lnTo>
                          <a:pt x="174744" y="39662"/>
                        </a:lnTo>
                        <a:lnTo>
                          <a:pt x="174744" y="1121"/>
                        </a:lnTo>
                        <a:lnTo>
                          <a:pt x="1121" y="1121"/>
                        </a:lnTo>
                        <a:lnTo>
                          <a:pt x="1121" y="39662"/>
                        </a:lnTo>
                        <a:close/>
                      </a:path>
                    </a:pathLst>
                  </a:custGeom>
                  <a:solidFill>
                    <a:srgbClr val="50E6FF"/>
                  </a:solidFill>
                  <a:ln w="3731" cap="flat">
                    <a:noFill/>
                    <a:prstDash val="solid"/>
                    <a:miter/>
                  </a:ln>
                </p:spPr>
                <p:txBody>
                  <a:bodyPr rtlCol="0" anchor="ctr"/>
                  <a:lstStyle/>
                  <a:p>
                    <a:endParaRPr lang="en-US"/>
                  </a:p>
                </p:txBody>
              </p:sp>
              <p:sp>
                <p:nvSpPr>
                  <p:cNvPr id="606" name="Freeform: Shape 605">
                    <a:extLst>
                      <a:ext uri="{FF2B5EF4-FFF2-40B4-BE49-F238E27FC236}">
                        <a16:creationId xmlns:a16="http://schemas.microsoft.com/office/drawing/2014/main" id="{B978A533-39F6-403C-9E5B-01E65D682CAB}"/>
                      </a:ext>
                    </a:extLst>
                  </p:cNvPr>
                  <p:cNvSpPr/>
                  <p:nvPr/>
                </p:nvSpPr>
                <p:spPr>
                  <a:xfrm>
                    <a:off x="4684082" y="4065321"/>
                    <a:ext cx="57238" cy="38159"/>
                  </a:xfrm>
                  <a:custGeom>
                    <a:avLst/>
                    <a:gdLst>
                      <a:gd name="connsiteX0" fmla="*/ 1121 w 57238"/>
                      <a:gd name="connsiteY0" fmla="*/ 39662 h 38158"/>
                      <a:gd name="connsiteX1" fmla="*/ 59886 w 57238"/>
                      <a:gd name="connsiteY1" fmla="*/ 39662 h 38158"/>
                      <a:gd name="connsiteX2" fmla="*/ 59886 w 57238"/>
                      <a:gd name="connsiteY2" fmla="*/ 1121 h 38158"/>
                      <a:gd name="connsiteX3" fmla="*/ 1121 w 57238"/>
                      <a:gd name="connsiteY3" fmla="*/ 1121 h 38158"/>
                      <a:gd name="connsiteX4" fmla="*/ 1121 w 57238"/>
                      <a:gd name="connsiteY4" fmla="*/ 39662 h 3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38" h="38158">
                        <a:moveTo>
                          <a:pt x="1121" y="39662"/>
                        </a:moveTo>
                        <a:lnTo>
                          <a:pt x="59886" y="39662"/>
                        </a:lnTo>
                        <a:lnTo>
                          <a:pt x="59886" y="1121"/>
                        </a:lnTo>
                        <a:lnTo>
                          <a:pt x="1121" y="1121"/>
                        </a:lnTo>
                        <a:lnTo>
                          <a:pt x="1121" y="39662"/>
                        </a:lnTo>
                        <a:close/>
                      </a:path>
                    </a:pathLst>
                  </a:custGeom>
                  <a:solidFill>
                    <a:srgbClr val="50E6FF"/>
                  </a:solidFill>
                  <a:ln w="3731" cap="flat">
                    <a:noFill/>
                    <a:prstDash val="solid"/>
                    <a:miter/>
                  </a:ln>
                </p:spPr>
                <p:txBody>
                  <a:bodyPr rtlCol="0" anchor="ctr"/>
                  <a:lstStyle/>
                  <a:p>
                    <a:endParaRPr lang="en-US"/>
                  </a:p>
                </p:txBody>
              </p:sp>
              <p:sp>
                <p:nvSpPr>
                  <p:cNvPr id="607" name="Freeform: Shape 606">
                    <a:extLst>
                      <a:ext uri="{FF2B5EF4-FFF2-40B4-BE49-F238E27FC236}">
                        <a16:creationId xmlns:a16="http://schemas.microsoft.com/office/drawing/2014/main" id="{A56E6C71-4CFF-44FF-9A64-DBCDB96C0DEB}"/>
                      </a:ext>
                    </a:extLst>
                  </p:cNvPr>
                  <p:cNvSpPr/>
                  <p:nvPr/>
                </p:nvSpPr>
                <p:spPr>
                  <a:xfrm>
                    <a:off x="4684082" y="4008083"/>
                    <a:ext cx="57238" cy="38159"/>
                  </a:xfrm>
                  <a:custGeom>
                    <a:avLst/>
                    <a:gdLst>
                      <a:gd name="connsiteX0" fmla="*/ 1121 w 57238"/>
                      <a:gd name="connsiteY0" fmla="*/ 39280 h 38158"/>
                      <a:gd name="connsiteX1" fmla="*/ 59886 w 57238"/>
                      <a:gd name="connsiteY1" fmla="*/ 39280 h 38158"/>
                      <a:gd name="connsiteX2" fmla="*/ 59886 w 57238"/>
                      <a:gd name="connsiteY2" fmla="*/ 1121 h 38158"/>
                      <a:gd name="connsiteX3" fmla="*/ 1121 w 57238"/>
                      <a:gd name="connsiteY3" fmla="*/ 1121 h 38158"/>
                      <a:gd name="connsiteX4" fmla="*/ 1121 w 57238"/>
                      <a:gd name="connsiteY4" fmla="*/ 39280 h 3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38" h="38158">
                        <a:moveTo>
                          <a:pt x="1121" y="39280"/>
                        </a:moveTo>
                        <a:lnTo>
                          <a:pt x="59886" y="39280"/>
                        </a:lnTo>
                        <a:lnTo>
                          <a:pt x="59886" y="1121"/>
                        </a:lnTo>
                        <a:lnTo>
                          <a:pt x="1121" y="1121"/>
                        </a:lnTo>
                        <a:lnTo>
                          <a:pt x="1121" y="39280"/>
                        </a:lnTo>
                        <a:close/>
                      </a:path>
                    </a:pathLst>
                  </a:custGeom>
                  <a:solidFill>
                    <a:srgbClr val="50E6FF"/>
                  </a:solidFill>
                  <a:ln w="3731" cap="flat">
                    <a:noFill/>
                    <a:prstDash val="solid"/>
                    <a:miter/>
                  </a:ln>
                </p:spPr>
                <p:txBody>
                  <a:bodyPr rtlCol="0" anchor="ctr"/>
                  <a:lstStyle/>
                  <a:p>
                    <a:endParaRPr lang="en-US"/>
                  </a:p>
                </p:txBody>
              </p:sp>
              <p:sp>
                <p:nvSpPr>
                  <p:cNvPr id="608" name="Freeform: Shape 607">
                    <a:extLst>
                      <a:ext uri="{FF2B5EF4-FFF2-40B4-BE49-F238E27FC236}">
                        <a16:creationId xmlns:a16="http://schemas.microsoft.com/office/drawing/2014/main" id="{D820BA03-4283-4F5B-9655-FC3723283A9A}"/>
                      </a:ext>
                    </a:extLst>
                  </p:cNvPr>
                  <p:cNvSpPr/>
                  <p:nvPr/>
                </p:nvSpPr>
                <p:spPr>
                  <a:xfrm>
                    <a:off x="4589829" y="4022571"/>
                    <a:ext cx="76318" cy="76318"/>
                  </a:xfrm>
                  <a:custGeom>
                    <a:avLst/>
                    <a:gdLst>
                      <a:gd name="connsiteX0" fmla="*/ 1121 w 76317"/>
                      <a:gd name="connsiteY0" fmla="*/ 66373 h 76317"/>
                      <a:gd name="connsiteX1" fmla="*/ 12950 w 76317"/>
                      <a:gd name="connsiteY1" fmla="*/ 78202 h 76317"/>
                      <a:gd name="connsiteX2" fmla="*/ 78202 w 76317"/>
                      <a:gd name="connsiteY2" fmla="*/ 12950 h 76317"/>
                      <a:gd name="connsiteX3" fmla="*/ 66373 w 76317"/>
                      <a:gd name="connsiteY3" fmla="*/ 1121 h 76317"/>
                      <a:gd name="connsiteX4" fmla="*/ 1121 w 76317"/>
                      <a:gd name="connsiteY4" fmla="*/ 66373 h 76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317" h="76317">
                        <a:moveTo>
                          <a:pt x="1121" y="66373"/>
                        </a:moveTo>
                        <a:lnTo>
                          <a:pt x="12950" y="78202"/>
                        </a:lnTo>
                        <a:lnTo>
                          <a:pt x="78202" y="12950"/>
                        </a:lnTo>
                        <a:lnTo>
                          <a:pt x="66373" y="1121"/>
                        </a:lnTo>
                        <a:lnTo>
                          <a:pt x="1121" y="66373"/>
                        </a:lnTo>
                        <a:close/>
                      </a:path>
                    </a:pathLst>
                  </a:custGeom>
                  <a:solidFill>
                    <a:srgbClr val="FFFFFF"/>
                  </a:solidFill>
                  <a:ln w="3731" cap="flat">
                    <a:noFill/>
                    <a:prstDash val="solid"/>
                    <a:miter/>
                  </a:ln>
                </p:spPr>
                <p:txBody>
                  <a:bodyPr rtlCol="0" anchor="ctr"/>
                  <a:lstStyle/>
                  <a:p>
                    <a:endParaRPr lang="en-US"/>
                  </a:p>
                </p:txBody>
              </p:sp>
              <p:sp>
                <p:nvSpPr>
                  <p:cNvPr id="609" name="Freeform: Shape 608">
                    <a:extLst>
                      <a:ext uri="{FF2B5EF4-FFF2-40B4-BE49-F238E27FC236}">
                        <a16:creationId xmlns:a16="http://schemas.microsoft.com/office/drawing/2014/main" id="{E60660CD-FA46-45AA-8E58-F35AFF3C7985}"/>
                      </a:ext>
                    </a:extLst>
                  </p:cNvPr>
                  <p:cNvSpPr/>
                  <p:nvPr/>
                </p:nvSpPr>
                <p:spPr>
                  <a:xfrm>
                    <a:off x="4563878" y="4050430"/>
                    <a:ext cx="49606" cy="49606"/>
                  </a:xfrm>
                  <a:custGeom>
                    <a:avLst/>
                    <a:gdLst>
                      <a:gd name="connsiteX0" fmla="*/ 38517 w 49606"/>
                      <a:gd name="connsiteY0" fmla="*/ 49964 h 49606"/>
                      <a:gd name="connsiteX1" fmla="*/ 50346 w 49606"/>
                      <a:gd name="connsiteY1" fmla="*/ 38135 h 49606"/>
                      <a:gd name="connsiteX2" fmla="*/ 12950 w 49606"/>
                      <a:gd name="connsiteY2" fmla="*/ 1121 h 49606"/>
                      <a:gd name="connsiteX3" fmla="*/ 1121 w 49606"/>
                      <a:gd name="connsiteY3" fmla="*/ 12950 h 49606"/>
                      <a:gd name="connsiteX4" fmla="*/ 38517 w 49606"/>
                      <a:gd name="connsiteY4" fmla="*/ 49964 h 496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606" h="49606">
                        <a:moveTo>
                          <a:pt x="38517" y="49964"/>
                        </a:moveTo>
                        <a:lnTo>
                          <a:pt x="50346" y="38135"/>
                        </a:lnTo>
                        <a:lnTo>
                          <a:pt x="12950" y="1121"/>
                        </a:lnTo>
                        <a:lnTo>
                          <a:pt x="1121" y="12950"/>
                        </a:lnTo>
                        <a:lnTo>
                          <a:pt x="38517" y="49964"/>
                        </a:lnTo>
                        <a:close/>
                      </a:path>
                    </a:pathLst>
                  </a:custGeom>
                  <a:solidFill>
                    <a:srgbClr val="FFFFFF"/>
                  </a:solidFill>
                  <a:ln w="3731" cap="flat">
                    <a:noFill/>
                    <a:prstDash val="solid"/>
                    <a:miter/>
                  </a:ln>
                </p:spPr>
                <p:txBody>
                  <a:bodyPr rtlCol="0" anchor="ctr"/>
                  <a:lstStyle/>
                  <a:p>
                    <a:endParaRPr lang="en-US"/>
                  </a:p>
                </p:txBody>
              </p:sp>
            </p:grpSp>
          </p:grpSp>
          <p:grpSp>
            <p:nvGrpSpPr>
              <p:cNvPr id="6" name="Group 5">
                <a:extLst>
                  <a:ext uri="{FF2B5EF4-FFF2-40B4-BE49-F238E27FC236}">
                    <a16:creationId xmlns:a16="http://schemas.microsoft.com/office/drawing/2014/main" id="{4C31866D-52B6-4650-BB73-4B8B2CA87906}"/>
                  </a:ext>
                </a:extLst>
              </p:cNvPr>
              <p:cNvGrpSpPr/>
              <p:nvPr/>
            </p:nvGrpSpPr>
            <p:grpSpPr>
              <a:xfrm>
                <a:off x="3908184" y="2208492"/>
                <a:ext cx="427320" cy="427320"/>
                <a:chOff x="2154288" y="4136847"/>
                <a:chExt cx="642191" cy="642191"/>
              </a:xfrm>
            </p:grpSpPr>
            <p:sp>
              <p:nvSpPr>
                <p:cNvPr id="597" name="Oval 596">
                  <a:extLst>
                    <a:ext uri="{FF2B5EF4-FFF2-40B4-BE49-F238E27FC236}">
                      <a16:creationId xmlns:a16="http://schemas.microsoft.com/office/drawing/2014/main" id="{14D6D88E-A696-4738-9E0F-FAF299F01D62}"/>
                    </a:ext>
                  </a:extLst>
                </p:cNvPr>
                <p:cNvSpPr/>
                <p:nvPr/>
              </p:nvSpPr>
              <p:spPr>
                <a:xfrm>
                  <a:off x="2154288" y="4136847"/>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0" name="Group 609" descr="phone">
                  <a:extLst>
                    <a:ext uri="{FF2B5EF4-FFF2-40B4-BE49-F238E27FC236}">
                      <a16:creationId xmlns:a16="http://schemas.microsoft.com/office/drawing/2014/main" id="{7DA0FBEE-9F87-48E2-9CAB-0931A47399E9}"/>
                    </a:ext>
                  </a:extLst>
                </p:cNvPr>
                <p:cNvGrpSpPr/>
                <p:nvPr/>
              </p:nvGrpSpPr>
              <p:grpSpPr>
                <a:xfrm>
                  <a:off x="2365667" y="4271818"/>
                  <a:ext cx="219428" cy="372244"/>
                  <a:chOff x="7648576" y="1841501"/>
                  <a:chExt cx="177800" cy="301625"/>
                </a:xfrm>
              </p:grpSpPr>
              <p:sp>
                <p:nvSpPr>
                  <p:cNvPr id="611" name="Freeform 48">
                    <a:extLst>
                      <a:ext uri="{FF2B5EF4-FFF2-40B4-BE49-F238E27FC236}">
                        <a16:creationId xmlns:a16="http://schemas.microsoft.com/office/drawing/2014/main" id="{13D0218A-E7BD-4264-A9AD-73074FD46771}"/>
                      </a:ext>
                    </a:extLst>
                  </p:cNvPr>
                  <p:cNvSpPr>
                    <a:spLocks/>
                  </p:cNvSpPr>
                  <p:nvPr/>
                </p:nvSpPr>
                <p:spPr bwMode="auto">
                  <a:xfrm>
                    <a:off x="7648576" y="2051051"/>
                    <a:ext cx="177800" cy="92075"/>
                  </a:xfrm>
                  <a:custGeom>
                    <a:avLst/>
                    <a:gdLst>
                      <a:gd name="T0" fmla="*/ 53 w 106"/>
                      <a:gd name="T1" fmla="*/ 0 h 54"/>
                      <a:gd name="T2" fmla="*/ 0 w 106"/>
                      <a:gd name="T3" fmla="*/ 16 h 54"/>
                      <a:gd name="T4" fmla="*/ 0 w 106"/>
                      <a:gd name="T5" fmla="*/ 44 h 54"/>
                      <a:gd name="T6" fmla="*/ 9 w 106"/>
                      <a:gd name="T7" fmla="*/ 54 h 54"/>
                      <a:gd name="T8" fmla="*/ 96 w 106"/>
                      <a:gd name="T9" fmla="*/ 54 h 54"/>
                      <a:gd name="T10" fmla="*/ 106 w 106"/>
                      <a:gd name="T11" fmla="*/ 44 h 54"/>
                      <a:gd name="T12" fmla="*/ 106 w 106"/>
                      <a:gd name="T13" fmla="*/ 16 h 54"/>
                      <a:gd name="T14" fmla="*/ 53 w 106"/>
                      <a:gd name="T15" fmla="*/ 0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54">
                        <a:moveTo>
                          <a:pt x="53" y="0"/>
                        </a:moveTo>
                        <a:cubicBezTo>
                          <a:pt x="0" y="16"/>
                          <a:pt x="0" y="16"/>
                          <a:pt x="0" y="16"/>
                        </a:cubicBezTo>
                        <a:cubicBezTo>
                          <a:pt x="0" y="44"/>
                          <a:pt x="0" y="44"/>
                          <a:pt x="0" y="44"/>
                        </a:cubicBezTo>
                        <a:cubicBezTo>
                          <a:pt x="0" y="49"/>
                          <a:pt x="4" y="54"/>
                          <a:pt x="9" y="54"/>
                        </a:cubicBezTo>
                        <a:cubicBezTo>
                          <a:pt x="96" y="54"/>
                          <a:pt x="96" y="54"/>
                          <a:pt x="96" y="54"/>
                        </a:cubicBezTo>
                        <a:cubicBezTo>
                          <a:pt x="102" y="54"/>
                          <a:pt x="106" y="49"/>
                          <a:pt x="106" y="44"/>
                        </a:cubicBezTo>
                        <a:cubicBezTo>
                          <a:pt x="106" y="16"/>
                          <a:pt x="106" y="16"/>
                          <a:pt x="106" y="16"/>
                        </a:cubicBezTo>
                        <a:lnTo>
                          <a:pt x="53" y="0"/>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2" name="Rectangle 611">
                    <a:extLst>
                      <a:ext uri="{FF2B5EF4-FFF2-40B4-BE49-F238E27FC236}">
                        <a16:creationId xmlns:a16="http://schemas.microsoft.com/office/drawing/2014/main" id="{28988574-1430-4F49-B566-7A081518DD98}"/>
                      </a:ext>
                    </a:extLst>
                  </p:cNvPr>
                  <p:cNvSpPr>
                    <a:spLocks noChangeArrowheads="1"/>
                  </p:cNvSpPr>
                  <p:nvPr/>
                </p:nvSpPr>
                <p:spPr bwMode="auto">
                  <a:xfrm>
                    <a:off x="7721601" y="2100264"/>
                    <a:ext cx="33338" cy="19050"/>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3" name="Freeform 50">
                    <a:extLst>
                      <a:ext uri="{FF2B5EF4-FFF2-40B4-BE49-F238E27FC236}">
                        <a16:creationId xmlns:a16="http://schemas.microsoft.com/office/drawing/2014/main" id="{27499B18-111D-4561-870B-B058A02F1828}"/>
                      </a:ext>
                    </a:extLst>
                  </p:cNvPr>
                  <p:cNvSpPr>
                    <a:spLocks/>
                  </p:cNvSpPr>
                  <p:nvPr/>
                </p:nvSpPr>
                <p:spPr bwMode="auto">
                  <a:xfrm>
                    <a:off x="7648576" y="1841501"/>
                    <a:ext cx="177800" cy="236538"/>
                  </a:xfrm>
                  <a:custGeom>
                    <a:avLst/>
                    <a:gdLst>
                      <a:gd name="T0" fmla="*/ 96 w 106"/>
                      <a:gd name="T1" fmla="*/ 0 h 141"/>
                      <a:gd name="T2" fmla="*/ 9 w 106"/>
                      <a:gd name="T3" fmla="*/ 0 h 141"/>
                      <a:gd name="T4" fmla="*/ 0 w 106"/>
                      <a:gd name="T5" fmla="*/ 9 h 141"/>
                      <a:gd name="T6" fmla="*/ 0 w 106"/>
                      <a:gd name="T7" fmla="*/ 140 h 141"/>
                      <a:gd name="T8" fmla="*/ 106 w 106"/>
                      <a:gd name="T9" fmla="*/ 141 h 141"/>
                      <a:gd name="T10" fmla="*/ 106 w 106"/>
                      <a:gd name="T11" fmla="*/ 9 h 141"/>
                      <a:gd name="T12" fmla="*/ 96 w 106"/>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106" h="141">
                        <a:moveTo>
                          <a:pt x="96" y="0"/>
                        </a:moveTo>
                        <a:cubicBezTo>
                          <a:pt x="9" y="0"/>
                          <a:pt x="9" y="0"/>
                          <a:pt x="9" y="0"/>
                        </a:cubicBezTo>
                        <a:cubicBezTo>
                          <a:pt x="4" y="0"/>
                          <a:pt x="0" y="4"/>
                          <a:pt x="0" y="9"/>
                        </a:cubicBezTo>
                        <a:cubicBezTo>
                          <a:pt x="0" y="140"/>
                          <a:pt x="0" y="140"/>
                          <a:pt x="0" y="140"/>
                        </a:cubicBezTo>
                        <a:cubicBezTo>
                          <a:pt x="106" y="141"/>
                          <a:pt x="106" y="141"/>
                          <a:pt x="106" y="141"/>
                        </a:cubicBezTo>
                        <a:cubicBezTo>
                          <a:pt x="106" y="9"/>
                          <a:pt x="106" y="9"/>
                          <a:pt x="106" y="9"/>
                        </a:cubicBezTo>
                        <a:cubicBezTo>
                          <a:pt x="106" y="4"/>
                          <a:pt x="102" y="0"/>
                          <a:pt x="96"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4" name="Freeform 175">
                    <a:extLst>
                      <a:ext uri="{FF2B5EF4-FFF2-40B4-BE49-F238E27FC236}">
                        <a16:creationId xmlns:a16="http://schemas.microsoft.com/office/drawing/2014/main" id="{BF97465F-9750-43C7-A963-69A4976F6EB1}"/>
                      </a:ext>
                    </a:extLst>
                  </p:cNvPr>
                  <p:cNvSpPr>
                    <a:spLocks/>
                  </p:cNvSpPr>
                  <p:nvPr/>
                </p:nvSpPr>
                <p:spPr bwMode="auto">
                  <a:xfrm>
                    <a:off x="7648576" y="1841501"/>
                    <a:ext cx="177800" cy="234950"/>
                  </a:xfrm>
                  <a:custGeom>
                    <a:avLst/>
                    <a:gdLst>
                      <a:gd name="T0" fmla="*/ 106 w 106"/>
                      <a:gd name="T1" fmla="*/ 9 h 140"/>
                      <a:gd name="T2" fmla="*/ 96 w 106"/>
                      <a:gd name="T3" fmla="*/ 0 h 140"/>
                      <a:gd name="T4" fmla="*/ 9 w 106"/>
                      <a:gd name="T5" fmla="*/ 0 h 140"/>
                      <a:gd name="T6" fmla="*/ 0 w 106"/>
                      <a:gd name="T7" fmla="*/ 9 h 140"/>
                      <a:gd name="T8" fmla="*/ 0 w 106"/>
                      <a:gd name="T9" fmla="*/ 140 h 140"/>
                      <a:gd name="T10" fmla="*/ 106 w 106"/>
                      <a:gd name="T11" fmla="*/ 34 h 140"/>
                      <a:gd name="T12" fmla="*/ 106 w 106"/>
                      <a:gd name="T13" fmla="*/ 9 h 140"/>
                    </a:gdLst>
                    <a:ahLst/>
                    <a:cxnLst>
                      <a:cxn ang="0">
                        <a:pos x="T0" y="T1"/>
                      </a:cxn>
                      <a:cxn ang="0">
                        <a:pos x="T2" y="T3"/>
                      </a:cxn>
                      <a:cxn ang="0">
                        <a:pos x="T4" y="T5"/>
                      </a:cxn>
                      <a:cxn ang="0">
                        <a:pos x="T6" y="T7"/>
                      </a:cxn>
                      <a:cxn ang="0">
                        <a:pos x="T8" y="T9"/>
                      </a:cxn>
                      <a:cxn ang="0">
                        <a:pos x="T10" y="T11"/>
                      </a:cxn>
                      <a:cxn ang="0">
                        <a:pos x="T12" y="T13"/>
                      </a:cxn>
                    </a:cxnLst>
                    <a:rect l="0" t="0" r="r" b="b"/>
                    <a:pathLst>
                      <a:path w="106" h="140">
                        <a:moveTo>
                          <a:pt x="106" y="9"/>
                        </a:moveTo>
                        <a:cubicBezTo>
                          <a:pt x="106" y="4"/>
                          <a:pt x="102" y="0"/>
                          <a:pt x="96" y="0"/>
                        </a:cubicBezTo>
                        <a:cubicBezTo>
                          <a:pt x="9" y="0"/>
                          <a:pt x="9" y="0"/>
                          <a:pt x="9" y="0"/>
                        </a:cubicBezTo>
                        <a:cubicBezTo>
                          <a:pt x="4" y="0"/>
                          <a:pt x="0" y="4"/>
                          <a:pt x="0" y="9"/>
                        </a:cubicBezTo>
                        <a:cubicBezTo>
                          <a:pt x="0" y="140"/>
                          <a:pt x="0" y="140"/>
                          <a:pt x="0" y="140"/>
                        </a:cubicBezTo>
                        <a:cubicBezTo>
                          <a:pt x="106" y="34"/>
                          <a:pt x="106" y="34"/>
                          <a:pt x="106" y="34"/>
                        </a:cubicBezTo>
                        <a:lnTo>
                          <a:pt x="106" y="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7" name="Group 6">
                <a:extLst>
                  <a:ext uri="{FF2B5EF4-FFF2-40B4-BE49-F238E27FC236}">
                    <a16:creationId xmlns:a16="http://schemas.microsoft.com/office/drawing/2014/main" id="{D9D628B4-85DA-449C-89C8-613D978D5497}"/>
                  </a:ext>
                </a:extLst>
              </p:cNvPr>
              <p:cNvGrpSpPr/>
              <p:nvPr/>
            </p:nvGrpSpPr>
            <p:grpSpPr>
              <a:xfrm>
                <a:off x="4861735" y="2208492"/>
                <a:ext cx="427320" cy="427320"/>
                <a:chOff x="3528170" y="4136847"/>
                <a:chExt cx="642191" cy="642191"/>
              </a:xfrm>
            </p:grpSpPr>
            <p:sp>
              <p:nvSpPr>
                <p:cNvPr id="598" name="Oval 597">
                  <a:extLst>
                    <a:ext uri="{FF2B5EF4-FFF2-40B4-BE49-F238E27FC236}">
                      <a16:creationId xmlns:a16="http://schemas.microsoft.com/office/drawing/2014/main" id="{EE6EE339-F0F4-410C-96C1-E4BC83A04340}"/>
                    </a:ext>
                  </a:extLst>
                </p:cNvPr>
                <p:cNvSpPr/>
                <p:nvPr/>
              </p:nvSpPr>
              <p:spPr>
                <a:xfrm>
                  <a:off x="3528170" y="4136847"/>
                  <a:ext cx="642191" cy="642191"/>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0" name="Group 619" descr="clock, file">
                  <a:extLst>
                    <a:ext uri="{FF2B5EF4-FFF2-40B4-BE49-F238E27FC236}">
                      <a16:creationId xmlns:a16="http://schemas.microsoft.com/office/drawing/2014/main" id="{87ECB690-1AAB-4660-BF8B-287019F09324}"/>
                    </a:ext>
                  </a:extLst>
                </p:cNvPr>
                <p:cNvGrpSpPr/>
                <p:nvPr/>
              </p:nvGrpSpPr>
              <p:grpSpPr>
                <a:xfrm>
                  <a:off x="3695104" y="4247831"/>
                  <a:ext cx="308318" cy="420218"/>
                  <a:chOff x="11092408" y="3943350"/>
                  <a:chExt cx="308318" cy="420218"/>
                </a:xfrm>
              </p:grpSpPr>
              <p:sp>
                <p:nvSpPr>
                  <p:cNvPr id="621" name="Freeform 12">
                    <a:extLst>
                      <a:ext uri="{FF2B5EF4-FFF2-40B4-BE49-F238E27FC236}">
                        <a16:creationId xmlns:a16="http://schemas.microsoft.com/office/drawing/2014/main" id="{1C6D51ED-B8E3-4A91-98F7-4DF0920EC237}"/>
                      </a:ext>
                    </a:extLst>
                  </p:cNvPr>
                  <p:cNvSpPr>
                    <a:spLocks/>
                  </p:cNvSpPr>
                  <p:nvPr/>
                </p:nvSpPr>
                <p:spPr bwMode="auto">
                  <a:xfrm>
                    <a:off x="11092408" y="3943350"/>
                    <a:ext cx="308318" cy="420218"/>
                  </a:xfrm>
                  <a:custGeom>
                    <a:avLst/>
                    <a:gdLst>
                      <a:gd name="T0" fmla="*/ 259 w 259"/>
                      <a:gd name="T1" fmla="*/ 353 h 353"/>
                      <a:gd name="T2" fmla="*/ 0 w 259"/>
                      <a:gd name="T3" fmla="*/ 353 h 353"/>
                      <a:gd name="T4" fmla="*/ 0 w 259"/>
                      <a:gd name="T5" fmla="*/ 79 h 353"/>
                      <a:gd name="T6" fmla="*/ 81 w 259"/>
                      <a:gd name="T7" fmla="*/ 0 h 353"/>
                      <a:gd name="T8" fmla="*/ 259 w 259"/>
                      <a:gd name="T9" fmla="*/ 0 h 353"/>
                      <a:gd name="T10" fmla="*/ 259 w 259"/>
                      <a:gd name="T11" fmla="*/ 353 h 353"/>
                    </a:gdLst>
                    <a:ahLst/>
                    <a:cxnLst>
                      <a:cxn ang="0">
                        <a:pos x="T0" y="T1"/>
                      </a:cxn>
                      <a:cxn ang="0">
                        <a:pos x="T2" y="T3"/>
                      </a:cxn>
                      <a:cxn ang="0">
                        <a:pos x="T4" y="T5"/>
                      </a:cxn>
                      <a:cxn ang="0">
                        <a:pos x="T6" y="T7"/>
                      </a:cxn>
                      <a:cxn ang="0">
                        <a:pos x="T8" y="T9"/>
                      </a:cxn>
                      <a:cxn ang="0">
                        <a:pos x="T10" y="T11"/>
                      </a:cxn>
                    </a:cxnLst>
                    <a:rect l="0" t="0" r="r" b="b"/>
                    <a:pathLst>
                      <a:path w="259" h="353">
                        <a:moveTo>
                          <a:pt x="259" y="353"/>
                        </a:moveTo>
                        <a:lnTo>
                          <a:pt x="0" y="353"/>
                        </a:lnTo>
                        <a:lnTo>
                          <a:pt x="0" y="79"/>
                        </a:lnTo>
                        <a:lnTo>
                          <a:pt x="81" y="0"/>
                        </a:lnTo>
                        <a:lnTo>
                          <a:pt x="259" y="0"/>
                        </a:lnTo>
                        <a:lnTo>
                          <a:pt x="259" y="353"/>
                        </a:lnTo>
                        <a:close/>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22" name="Freeform 13">
                    <a:extLst>
                      <a:ext uri="{FF2B5EF4-FFF2-40B4-BE49-F238E27FC236}">
                        <a16:creationId xmlns:a16="http://schemas.microsoft.com/office/drawing/2014/main" id="{A661F088-35B7-4FB8-B622-06FE44D4AF8B}"/>
                      </a:ext>
                    </a:extLst>
                  </p:cNvPr>
                  <p:cNvSpPr>
                    <a:spLocks/>
                  </p:cNvSpPr>
                  <p:nvPr/>
                </p:nvSpPr>
                <p:spPr bwMode="auto">
                  <a:xfrm>
                    <a:off x="11092408" y="3943350"/>
                    <a:ext cx="96424" cy="94043"/>
                  </a:xfrm>
                  <a:custGeom>
                    <a:avLst/>
                    <a:gdLst>
                      <a:gd name="T0" fmla="*/ 81 w 81"/>
                      <a:gd name="T1" fmla="*/ 79 h 79"/>
                      <a:gd name="T2" fmla="*/ 0 w 81"/>
                      <a:gd name="T3" fmla="*/ 79 h 79"/>
                      <a:gd name="T4" fmla="*/ 81 w 81"/>
                      <a:gd name="T5" fmla="*/ 0 h 79"/>
                      <a:gd name="T6" fmla="*/ 81 w 81"/>
                      <a:gd name="T7" fmla="*/ 79 h 79"/>
                    </a:gdLst>
                    <a:ahLst/>
                    <a:cxnLst>
                      <a:cxn ang="0">
                        <a:pos x="T0" y="T1"/>
                      </a:cxn>
                      <a:cxn ang="0">
                        <a:pos x="T2" y="T3"/>
                      </a:cxn>
                      <a:cxn ang="0">
                        <a:pos x="T4" y="T5"/>
                      </a:cxn>
                      <a:cxn ang="0">
                        <a:pos x="T6" y="T7"/>
                      </a:cxn>
                    </a:cxnLst>
                    <a:rect l="0" t="0" r="r" b="b"/>
                    <a:pathLst>
                      <a:path w="81" h="79">
                        <a:moveTo>
                          <a:pt x="81" y="79"/>
                        </a:moveTo>
                        <a:lnTo>
                          <a:pt x="0" y="79"/>
                        </a:lnTo>
                        <a:lnTo>
                          <a:pt x="81" y="0"/>
                        </a:lnTo>
                        <a:lnTo>
                          <a:pt x="81" y="79"/>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23" name="Freeform 14">
                    <a:extLst>
                      <a:ext uri="{FF2B5EF4-FFF2-40B4-BE49-F238E27FC236}">
                        <a16:creationId xmlns:a16="http://schemas.microsoft.com/office/drawing/2014/main" id="{E0639102-37E2-4496-802D-8E453C3AC4B5}"/>
                      </a:ext>
                    </a:extLst>
                  </p:cNvPr>
                  <p:cNvSpPr>
                    <a:spLocks/>
                  </p:cNvSpPr>
                  <p:nvPr/>
                </p:nvSpPr>
                <p:spPr bwMode="auto">
                  <a:xfrm>
                    <a:off x="11092408" y="3943350"/>
                    <a:ext cx="308318" cy="420218"/>
                  </a:xfrm>
                  <a:custGeom>
                    <a:avLst/>
                    <a:gdLst>
                      <a:gd name="T0" fmla="*/ 259 w 259"/>
                      <a:gd name="T1" fmla="*/ 353 h 353"/>
                      <a:gd name="T2" fmla="*/ 0 w 259"/>
                      <a:gd name="T3" fmla="*/ 353 h 353"/>
                      <a:gd name="T4" fmla="*/ 0 w 259"/>
                      <a:gd name="T5" fmla="*/ 79 h 353"/>
                      <a:gd name="T6" fmla="*/ 81 w 259"/>
                      <a:gd name="T7" fmla="*/ 0 h 353"/>
                      <a:gd name="T8" fmla="*/ 259 w 259"/>
                      <a:gd name="T9" fmla="*/ 0 h 353"/>
                      <a:gd name="T10" fmla="*/ 259 w 259"/>
                      <a:gd name="T11" fmla="*/ 353 h 353"/>
                    </a:gdLst>
                    <a:ahLst/>
                    <a:cxnLst>
                      <a:cxn ang="0">
                        <a:pos x="T0" y="T1"/>
                      </a:cxn>
                      <a:cxn ang="0">
                        <a:pos x="T2" y="T3"/>
                      </a:cxn>
                      <a:cxn ang="0">
                        <a:pos x="T4" y="T5"/>
                      </a:cxn>
                      <a:cxn ang="0">
                        <a:pos x="T6" y="T7"/>
                      </a:cxn>
                      <a:cxn ang="0">
                        <a:pos x="T8" y="T9"/>
                      </a:cxn>
                      <a:cxn ang="0">
                        <a:pos x="T10" y="T11"/>
                      </a:cxn>
                    </a:cxnLst>
                    <a:rect l="0" t="0" r="r" b="b"/>
                    <a:pathLst>
                      <a:path w="259" h="353">
                        <a:moveTo>
                          <a:pt x="259" y="353"/>
                        </a:moveTo>
                        <a:lnTo>
                          <a:pt x="0" y="353"/>
                        </a:lnTo>
                        <a:lnTo>
                          <a:pt x="0" y="79"/>
                        </a:lnTo>
                        <a:lnTo>
                          <a:pt x="81" y="0"/>
                        </a:lnTo>
                        <a:lnTo>
                          <a:pt x="259" y="0"/>
                        </a:lnTo>
                        <a:lnTo>
                          <a:pt x="259" y="353"/>
                        </a:lnTo>
                        <a:close/>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24" name="Freeform 15">
                    <a:extLst>
                      <a:ext uri="{FF2B5EF4-FFF2-40B4-BE49-F238E27FC236}">
                        <a16:creationId xmlns:a16="http://schemas.microsoft.com/office/drawing/2014/main" id="{B38C47E4-371F-4677-A7DA-8F53D3159640}"/>
                      </a:ext>
                    </a:extLst>
                  </p:cNvPr>
                  <p:cNvSpPr>
                    <a:spLocks/>
                  </p:cNvSpPr>
                  <p:nvPr/>
                </p:nvSpPr>
                <p:spPr bwMode="auto">
                  <a:xfrm>
                    <a:off x="11092408" y="3943350"/>
                    <a:ext cx="96424" cy="94043"/>
                  </a:xfrm>
                  <a:custGeom>
                    <a:avLst/>
                    <a:gdLst>
                      <a:gd name="T0" fmla="*/ 81 w 81"/>
                      <a:gd name="T1" fmla="*/ 79 h 79"/>
                      <a:gd name="T2" fmla="*/ 0 w 81"/>
                      <a:gd name="T3" fmla="*/ 79 h 79"/>
                      <a:gd name="T4" fmla="*/ 81 w 81"/>
                      <a:gd name="T5" fmla="*/ 0 h 79"/>
                      <a:gd name="T6" fmla="*/ 81 w 81"/>
                      <a:gd name="T7" fmla="*/ 79 h 79"/>
                    </a:gdLst>
                    <a:ahLst/>
                    <a:cxnLst>
                      <a:cxn ang="0">
                        <a:pos x="T0" y="T1"/>
                      </a:cxn>
                      <a:cxn ang="0">
                        <a:pos x="T2" y="T3"/>
                      </a:cxn>
                      <a:cxn ang="0">
                        <a:pos x="T4" y="T5"/>
                      </a:cxn>
                      <a:cxn ang="0">
                        <a:pos x="T6" y="T7"/>
                      </a:cxn>
                    </a:cxnLst>
                    <a:rect l="0" t="0" r="r" b="b"/>
                    <a:pathLst>
                      <a:path w="81" h="79">
                        <a:moveTo>
                          <a:pt x="81" y="79"/>
                        </a:moveTo>
                        <a:lnTo>
                          <a:pt x="0" y="79"/>
                        </a:lnTo>
                        <a:lnTo>
                          <a:pt x="81" y="0"/>
                        </a:lnTo>
                        <a:lnTo>
                          <a:pt x="81" y="79"/>
                        </a:ln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25" name="Oval 16">
                    <a:extLst>
                      <a:ext uri="{FF2B5EF4-FFF2-40B4-BE49-F238E27FC236}">
                        <a16:creationId xmlns:a16="http://schemas.microsoft.com/office/drawing/2014/main" id="{BF79715E-D9C0-41EE-94EF-0C2FB031E68D}"/>
                      </a:ext>
                    </a:extLst>
                  </p:cNvPr>
                  <p:cNvSpPr>
                    <a:spLocks noChangeArrowheads="1"/>
                  </p:cNvSpPr>
                  <p:nvPr/>
                </p:nvSpPr>
                <p:spPr bwMode="auto">
                  <a:xfrm>
                    <a:off x="11155500" y="4079058"/>
                    <a:ext cx="194038" cy="19284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26" name="Freeform 17">
                    <a:extLst>
                      <a:ext uri="{FF2B5EF4-FFF2-40B4-BE49-F238E27FC236}">
                        <a16:creationId xmlns:a16="http://schemas.microsoft.com/office/drawing/2014/main" id="{76236E3D-FC78-4F7D-99E7-3EFD3F17FD15}"/>
                      </a:ext>
                    </a:extLst>
                  </p:cNvPr>
                  <p:cNvSpPr>
                    <a:spLocks/>
                  </p:cNvSpPr>
                  <p:nvPr/>
                </p:nvSpPr>
                <p:spPr bwMode="auto">
                  <a:xfrm>
                    <a:off x="11234068" y="4106437"/>
                    <a:ext cx="89281" cy="89281"/>
                  </a:xfrm>
                  <a:custGeom>
                    <a:avLst/>
                    <a:gdLst>
                      <a:gd name="T0" fmla="*/ 75 w 75"/>
                      <a:gd name="T1" fmla="*/ 54 h 75"/>
                      <a:gd name="T2" fmla="*/ 20 w 75"/>
                      <a:gd name="T3" fmla="*/ 54 h 75"/>
                      <a:gd name="T4" fmla="*/ 20 w 75"/>
                      <a:gd name="T5" fmla="*/ 0 h 75"/>
                      <a:gd name="T6" fmla="*/ 0 w 75"/>
                      <a:gd name="T7" fmla="*/ 0 h 75"/>
                      <a:gd name="T8" fmla="*/ 0 w 75"/>
                      <a:gd name="T9" fmla="*/ 51 h 75"/>
                      <a:gd name="T10" fmla="*/ 0 w 75"/>
                      <a:gd name="T11" fmla="*/ 75 h 75"/>
                      <a:gd name="T12" fmla="*/ 24 w 75"/>
                      <a:gd name="T13" fmla="*/ 75 h 75"/>
                      <a:gd name="T14" fmla="*/ 75 w 75"/>
                      <a:gd name="T15" fmla="*/ 75 h 75"/>
                      <a:gd name="T16" fmla="*/ 75 w 75"/>
                      <a:gd name="T17" fmla="*/ 5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75" y="54"/>
                        </a:moveTo>
                        <a:lnTo>
                          <a:pt x="20" y="54"/>
                        </a:lnTo>
                        <a:lnTo>
                          <a:pt x="20" y="0"/>
                        </a:lnTo>
                        <a:lnTo>
                          <a:pt x="0" y="0"/>
                        </a:lnTo>
                        <a:lnTo>
                          <a:pt x="0" y="51"/>
                        </a:lnTo>
                        <a:lnTo>
                          <a:pt x="0" y="75"/>
                        </a:lnTo>
                        <a:lnTo>
                          <a:pt x="24" y="75"/>
                        </a:lnTo>
                        <a:lnTo>
                          <a:pt x="75" y="75"/>
                        </a:lnTo>
                        <a:lnTo>
                          <a:pt x="75" y="54"/>
                        </a:ln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nvGrpSpPr>
              <p:cNvPr id="189" name="Group 188">
                <a:extLst>
                  <a:ext uri="{FF2B5EF4-FFF2-40B4-BE49-F238E27FC236}">
                    <a16:creationId xmlns:a16="http://schemas.microsoft.com/office/drawing/2014/main" id="{9BF1122B-27F0-47B9-B952-FCC6D5F6B588}"/>
                  </a:ext>
                </a:extLst>
              </p:cNvPr>
              <p:cNvGrpSpPr/>
              <p:nvPr/>
            </p:nvGrpSpPr>
            <p:grpSpPr>
              <a:xfrm>
                <a:off x="5815286" y="2208492"/>
                <a:ext cx="427320" cy="427320"/>
                <a:chOff x="5774335" y="2208492"/>
                <a:chExt cx="427320" cy="427320"/>
              </a:xfrm>
            </p:grpSpPr>
            <p:sp>
              <p:nvSpPr>
                <p:cNvPr id="599" name="Oval 598">
                  <a:extLst>
                    <a:ext uri="{FF2B5EF4-FFF2-40B4-BE49-F238E27FC236}">
                      <a16:creationId xmlns:a16="http://schemas.microsoft.com/office/drawing/2014/main" id="{ED6EBAF9-7E9B-45F7-9C31-57F73FAA8244}"/>
                    </a:ext>
                  </a:extLst>
                </p:cNvPr>
                <p:cNvSpPr/>
                <p:nvPr/>
              </p:nvSpPr>
              <p:spPr>
                <a:xfrm>
                  <a:off x="5774335" y="2208492"/>
                  <a:ext cx="427320" cy="427320"/>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5" name="Group 614" descr="file, paper, sheet">
                  <a:extLst>
                    <a:ext uri="{FF2B5EF4-FFF2-40B4-BE49-F238E27FC236}">
                      <a16:creationId xmlns:a16="http://schemas.microsoft.com/office/drawing/2014/main" id="{8AA7AF96-6AD8-4C98-918C-DA55464DA64D}"/>
                    </a:ext>
                  </a:extLst>
                </p:cNvPr>
                <p:cNvGrpSpPr/>
                <p:nvPr/>
              </p:nvGrpSpPr>
              <p:grpSpPr>
                <a:xfrm>
                  <a:off x="5891419" y="2302453"/>
                  <a:ext cx="193148" cy="239394"/>
                  <a:chOff x="8018464" y="4649789"/>
                  <a:chExt cx="225425" cy="279400"/>
                </a:xfrm>
              </p:grpSpPr>
              <p:sp>
                <p:nvSpPr>
                  <p:cNvPr id="616" name="Freeform 88">
                    <a:extLst>
                      <a:ext uri="{FF2B5EF4-FFF2-40B4-BE49-F238E27FC236}">
                        <a16:creationId xmlns:a16="http://schemas.microsoft.com/office/drawing/2014/main" id="{793DF4BB-86CA-4937-8B16-351893F61CE6}"/>
                      </a:ext>
                    </a:extLst>
                  </p:cNvPr>
                  <p:cNvSpPr>
                    <a:spLocks/>
                  </p:cNvSpPr>
                  <p:nvPr/>
                </p:nvSpPr>
                <p:spPr bwMode="auto">
                  <a:xfrm>
                    <a:off x="8018464" y="4649789"/>
                    <a:ext cx="225425" cy="279400"/>
                  </a:xfrm>
                  <a:custGeom>
                    <a:avLst/>
                    <a:gdLst>
                      <a:gd name="T0" fmla="*/ 52 w 142"/>
                      <a:gd name="T1" fmla="*/ 0 h 176"/>
                      <a:gd name="T2" fmla="*/ 0 w 142"/>
                      <a:gd name="T3" fmla="*/ 52 h 176"/>
                      <a:gd name="T4" fmla="*/ 0 w 142"/>
                      <a:gd name="T5" fmla="*/ 176 h 176"/>
                      <a:gd name="T6" fmla="*/ 142 w 142"/>
                      <a:gd name="T7" fmla="*/ 176 h 176"/>
                      <a:gd name="T8" fmla="*/ 142 w 142"/>
                      <a:gd name="T9" fmla="*/ 0 h 176"/>
                      <a:gd name="T10" fmla="*/ 52 w 142"/>
                      <a:gd name="T11" fmla="*/ 0 h 176"/>
                    </a:gdLst>
                    <a:ahLst/>
                    <a:cxnLst>
                      <a:cxn ang="0">
                        <a:pos x="T0" y="T1"/>
                      </a:cxn>
                      <a:cxn ang="0">
                        <a:pos x="T2" y="T3"/>
                      </a:cxn>
                      <a:cxn ang="0">
                        <a:pos x="T4" y="T5"/>
                      </a:cxn>
                      <a:cxn ang="0">
                        <a:pos x="T6" y="T7"/>
                      </a:cxn>
                      <a:cxn ang="0">
                        <a:pos x="T8" y="T9"/>
                      </a:cxn>
                      <a:cxn ang="0">
                        <a:pos x="T10" y="T11"/>
                      </a:cxn>
                    </a:cxnLst>
                    <a:rect l="0" t="0" r="r" b="b"/>
                    <a:pathLst>
                      <a:path w="142" h="176">
                        <a:moveTo>
                          <a:pt x="52" y="0"/>
                        </a:moveTo>
                        <a:lnTo>
                          <a:pt x="0" y="52"/>
                        </a:lnTo>
                        <a:lnTo>
                          <a:pt x="0" y="176"/>
                        </a:lnTo>
                        <a:lnTo>
                          <a:pt x="142" y="176"/>
                        </a:lnTo>
                        <a:lnTo>
                          <a:pt x="142" y="0"/>
                        </a:lnTo>
                        <a:lnTo>
                          <a:pt x="52" y="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7" name="Freeform 89">
                    <a:extLst>
                      <a:ext uri="{FF2B5EF4-FFF2-40B4-BE49-F238E27FC236}">
                        <a16:creationId xmlns:a16="http://schemas.microsoft.com/office/drawing/2014/main" id="{6DA94DD4-1C51-4342-B219-307454F2B124}"/>
                      </a:ext>
                    </a:extLst>
                  </p:cNvPr>
                  <p:cNvSpPr>
                    <a:spLocks/>
                  </p:cNvSpPr>
                  <p:nvPr/>
                </p:nvSpPr>
                <p:spPr bwMode="auto">
                  <a:xfrm>
                    <a:off x="8018464" y="4649789"/>
                    <a:ext cx="82550" cy="82550"/>
                  </a:xfrm>
                  <a:custGeom>
                    <a:avLst/>
                    <a:gdLst>
                      <a:gd name="T0" fmla="*/ 52 w 52"/>
                      <a:gd name="T1" fmla="*/ 52 h 52"/>
                      <a:gd name="T2" fmla="*/ 0 w 52"/>
                      <a:gd name="T3" fmla="*/ 52 h 52"/>
                      <a:gd name="T4" fmla="*/ 52 w 52"/>
                      <a:gd name="T5" fmla="*/ 0 h 52"/>
                      <a:gd name="T6" fmla="*/ 52 w 52"/>
                      <a:gd name="T7" fmla="*/ 0 h 52"/>
                      <a:gd name="T8" fmla="*/ 52 w 52"/>
                      <a:gd name="T9" fmla="*/ 52 h 52"/>
                    </a:gdLst>
                    <a:ahLst/>
                    <a:cxnLst>
                      <a:cxn ang="0">
                        <a:pos x="T0" y="T1"/>
                      </a:cxn>
                      <a:cxn ang="0">
                        <a:pos x="T2" y="T3"/>
                      </a:cxn>
                      <a:cxn ang="0">
                        <a:pos x="T4" y="T5"/>
                      </a:cxn>
                      <a:cxn ang="0">
                        <a:pos x="T6" y="T7"/>
                      </a:cxn>
                      <a:cxn ang="0">
                        <a:pos x="T8" y="T9"/>
                      </a:cxn>
                    </a:cxnLst>
                    <a:rect l="0" t="0" r="r" b="b"/>
                    <a:pathLst>
                      <a:path w="52" h="52">
                        <a:moveTo>
                          <a:pt x="52" y="52"/>
                        </a:moveTo>
                        <a:lnTo>
                          <a:pt x="0" y="52"/>
                        </a:lnTo>
                        <a:lnTo>
                          <a:pt x="52" y="0"/>
                        </a:lnTo>
                        <a:lnTo>
                          <a:pt x="52" y="0"/>
                        </a:lnTo>
                        <a:lnTo>
                          <a:pt x="52" y="52"/>
                        </a:ln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8" name="Line 90">
                    <a:extLst>
                      <a:ext uri="{FF2B5EF4-FFF2-40B4-BE49-F238E27FC236}">
                        <a16:creationId xmlns:a16="http://schemas.microsoft.com/office/drawing/2014/main" id="{89B81858-FAD1-4E68-914A-965B3429725A}"/>
                      </a:ext>
                    </a:extLst>
                  </p:cNvPr>
                  <p:cNvSpPr>
                    <a:spLocks noChangeShapeType="1"/>
                  </p:cNvSpPr>
                  <p:nvPr/>
                </p:nvSpPr>
                <p:spPr bwMode="auto">
                  <a:xfrm>
                    <a:off x="8077201" y="4795839"/>
                    <a:ext cx="106363" cy="0"/>
                  </a:xfrm>
                  <a:prstGeom prst="line">
                    <a:avLst/>
                  </a:prstGeom>
                  <a:noFill/>
                  <a:ln w="17463"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19" name="Line 91">
                    <a:extLst>
                      <a:ext uri="{FF2B5EF4-FFF2-40B4-BE49-F238E27FC236}">
                        <a16:creationId xmlns:a16="http://schemas.microsoft.com/office/drawing/2014/main" id="{04E7BC98-FE2D-458C-AEFB-C5F91B55110B}"/>
                      </a:ext>
                    </a:extLst>
                  </p:cNvPr>
                  <p:cNvSpPr>
                    <a:spLocks noChangeShapeType="1"/>
                  </p:cNvSpPr>
                  <p:nvPr/>
                </p:nvSpPr>
                <p:spPr bwMode="auto">
                  <a:xfrm>
                    <a:off x="8077201" y="4849814"/>
                    <a:ext cx="106363" cy="0"/>
                  </a:xfrm>
                  <a:prstGeom prst="line">
                    <a:avLst/>
                  </a:prstGeom>
                  <a:noFill/>
                  <a:ln w="17463"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sp>
            <p:nvSpPr>
              <p:cNvPr id="627" name="TextBox 626">
                <a:extLst>
                  <a:ext uri="{FF2B5EF4-FFF2-40B4-BE49-F238E27FC236}">
                    <a16:creationId xmlns:a16="http://schemas.microsoft.com/office/drawing/2014/main" id="{8F15F199-EDFE-43E2-AD31-7DA2526D0759}"/>
                  </a:ext>
                </a:extLst>
              </p:cNvPr>
              <p:cNvSpPr txBox="1"/>
              <p:nvPr/>
            </p:nvSpPr>
            <p:spPr>
              <a:xfrm>
                <a:off x="6357970" y="2334765"/>
                <a:ext cx="295505" cy="174774"/>
              </a:xfrm>
              <a:prstGeom prst="rect">
                <a:avLst/>
              </a:prstGeom>
              <a:noFill/>
              <a:ln w="3175">
                <a:noFill/>
              </a:ln>
            </p:spPr>
            <p:txBody>
              <a:bodyPr wrap="square" lIns="0" tIns="0" rIns="0" bIns="0" rtlCol="0" anchor="ctr">
                <a:noAutofit/>
              </a:bodyPr>
              <a:lstStyle/>
              <a:p>
                <a:pPr algn="ctr">
                  <a:spcBef>
                    <a:spcPts val="800"/>
                  </a:spcBef>
                </a:pPr>
                <a:r>
                  <a:rPr lang="en-US" sz="1600" dirty="0">
                    <a:latin typeface="+mj-lt"/>
                  </a:rPr>
                  <a:t>OR</a:t>
                </a:r>
              </a:p>
            </p:txBody>
          </p:sp>
          <p:grpSp>
            <p:nvGrpSpPr>
              <p:cNvPr id="188" name="Group 187">
                <a:extLst>
                  <a:ext uri="{FF2B5EF4-FFF2-40B4-BE49-F238E27FC236}">
                    <a16:creationId xmlns:a16="http://schemas.microsoft.com/office/drawing/2014/main" id="{393708ED-2070-4E13-8039-3C56E2241476}"/>
                  </a:ext>
                </a:extLst>
              </p:cNvPr>
              <p:cNvGrpSpPr/>
              <p:nvPr/>
            </p:nvGrpSpPr>
            <p:grpSpPr>
              <a:xfrm>
                <a:off x="6768838" y="2208492"/>
                <a:ext cx="427320" cy="427320"/>
                <a:chOff x="6688528" y="2208492"/>
                <a:chExt cx="427320" cy="427320"/>
              </a:xfrm>
            </p:grpSpPr>
            <p:sp>
              <p:nvSpPr>
                <p:cNvPr id="600" name="Oval 599">
                  <a:extLst>
                    <a:ext uri="{FF2B5EF4-FFF2-40B4-BE49-F238E27FC236}">
                      <a16:creationId xmlns:a16="http://schemas.microsoft.com/office/drawing/2014/main" id="{ADF9B705-BAD9-45ED-8FEA-C416867FDFE5}"/>
                    </a:ext>
                  </a:extLst>
                </p:cNvPr>
                <p:cNvSpPr/>
                <p:nvPr/>
              </p:nvSpPr>
              <p:spPr>
                <a:xfrm>
                  <a:off x="6688528" y="2208492"/>
                  <a:ext cx="427320" cy="427320"/>
                </a:xfrm>
                <a:prstGeom prst="ellipse">
                  <a:avLst/>
                </a:prstGeom>
                <a:solidFill>
                  <a:schemeClr val="bg1"/>
                </a:solidFill>
                <a:ln>
                  <a:noFill/>
                </a:ln>
                <a:effectLst>
                  <a:outerShdw blurRad="1524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8" name="Group 627">
                  <a:extLst>
                    <a:ext uri="{FF2B5EF4-FFF2-40B4-BE49-F238E27FC236}">
                      <a16:creationId xmlns:a16="http://schemas.microsoft.com/office/drawing/2014/main" id="{B73354C4-E9E3-4262-A932-C0FEAA637858}"/>
                    </a:ext>
                  </a:extLst>
                </p:cNvPr>
                <p:cNvGrpSpPr/>
                <p:nvPr/>
              </p:nvGrpSpPr>
              <p:grpSpPr>
                <a:xfrm>
                  <a:off x="6754839" y="2309119"/>
                  <a:ext cx="294698" cy="226062"/>
                  <a:chOff x="-521811" y="6917198"/>
                  <a:chExt cx="676958" cy="519294"/>
                </a:xfrm>
              </p:grpSpPr>
              <p:grpSp>
                <p:nvGrpSpPr>
                  <p:cNvPr id="629" name="Group 628">
                    <a:extLst>
                      <a:ext uri="{FF2B5EF4-FFF2-40B4-BE49-F238E27FC236}">
                        <a16:creationId xmlns:a16="http://schemas.microsoft.com/office/drawing/2014/main" id="{AAF9F882-514E-4B45-A578-B0792EEED45F}"/>
                      </a:ext>
                    </a:extLst>
                  </p:cNvPr>
                  <p:cNvGrpSpPr/>
                  <p:nvPr/>
                </p:nvGrpSpPr>
                <p:grpSpPr>
                  <a:xfrm>
                    <a:off x="-521811" y="6917198"/>
                    <a:ext cx="579992" cy="423562"/>
                    <a:chOff x="5884864" y="1174751"/>
                    <a:chExt cx="382588" cy="279400"/>
                  </a:xfrm>
                </p:grpSpPr>
                <p:sp>
                  <p:nvSpPr>
                    <p:cNvPr id="636" name="Freeform 51">
                      <a:extLst>
                        <a:ext uri="{FF2B5EF4-FFF2-40B4-BE49-F238E27FC236}">
                          <a16:creationId xmlns:a16="http://schemas.microsoft.com/office/drawing/2014/main" id="{0D625A69-CE0F-4739-B5B6-7DAD5F3DA67E}"/>
                        </a:ext>
                      </a:extLst>
                    </p:cNvPr>
                    <p:cNvSpPr>
                      <a:spLocks/>
                    </p:cNvSpPr>
                    <p:nvPr/>
                  </p:nvSpPr>
                  <p:spPr bwMode="auto">
                    <a:xfrm>
                      <a:off x="5884864" y="1260476"/>
                      <a:ext cx="382588" cy="193675"/>
                    </a:xfrm>
                    <a:custGeom>
                      <a:avLst/>
                      <a:gdLst>
                        <a:gd name="T0" fmla="*/ 203 w 241"/>
                        <a:gd name="T1" fmla="*/ 61 h 122"/>
                        <a:gd name="T2" fmla="*/ 120 w 241"/>
                        <a:gd name="T3" fmla="*/ 0 h 122"/>
                        <a:gd name="T4" fmla="*/ 39 w 241"/>
                        <a:gd name="T5" fmla="*/ 61 h 122"/>
                        <a:gd name="T6" fmla="*/ 38 w 241"/>
                        <a:gd name="T7" fmla="*/ 61 h 122"/>
                        <a:gd name="T8" fmla="*/ 0 w 241"/>
                        <a:gd name="T9" fmla="*/ 122 h 122"/>
                        <a:gd name="T10" fmla="*/ 241 w 241"/>
                        <a:gd name="T11" fmla="*/ 122 h 122"/>
                        <a:gd name="T12" fmla="*/ 203 w 241"/>
                        <a:gd name="T13" fmla="*/ 61 h 122"/>
                      </a:gdLst>
                      <a:ahLst/>
                      <a:cxnLst>
                        <a:cxn ang="0">
                          <a:pos x="T0" y="T1"/>
                        </a:cxn>
                        <a:cxn ang="0">
                          <a:pos x="T2" y="T3"/>
                        </a:cxn>
                        <a:cxn ang="0">
                          <a:pos x="T4" y="T5"/>
                        </a:cxn>
                        <a:cxn ang="0">
                          <a:pos x="T6" y="T7"/>
                        </a:cxn>
                        <a:cxn ang="0">
                          <a:pos x="T8" y="T9"/>
                        </a:cxn>
                        <a:cxn ang="0">
                          <a:pos x="T10" y="T11"/>
                        </a:cxn>
                        <a:cxn ang="0">
                          <a:pos x="T12" y="T13"/>
                        </a:cxn>
                      </a:cxnLst>
                      <a:rect l="0" t="0" r="r" b="b"/>
                      <a:pathLst>
                        <a:path w="241" h="122">
                          <a:moveTo>
                            <a:pt x="203" y="61"/>
                          </a:moveTo>
                          <a:lnTo>
                            <a:pt x="120" y="0"/>
                          </a:lnTo>
                          <a:lnTo>
                            <a:pt x="39" y="61"/>
                          </a:lnTo>
                          <a:lnTo>
                            <a:pt x="38" y="61"/>
                          </a:lnTo>
                          <a:lnTo>
                            <a:pt x="0" y="122"/>
                          </a:lnTo>
                          <a:lnTo>
                            <a:pt x="241" y="122"/>
                          </a:lnTo>
                          <a:lnTo>
                            <a:pt x="203" y="61"/>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7" name="Freeform 52">
                      <a:extLst>
                        <a:ext uri="{FF2B5EF4-FFF2-40B4-BE49-F238E27FC236}">
                          <a16:creationId xmlns:a16="http://schemas.microsoft.com/office/drawing/2014/main" id="{A12FF57D-138E-4A02-8FAA-F3B58FD2E96B}"/>
                        </a:ext>
                      </a:extLst>
                    </p:cNvPr>
                    <p:cNvSpPr>
                      <a:spLocks/>
                    </p:cNvSpPr>
                    <p:nvPr/>
                  </p:nvSpPr>
                  <p:spPr bwMode="auto">
                    <a:xfrm>
                      <a:off x="5946776" y="1174751"/>
                      <a:ext cx="261938" cy="182563"/>
                    </a:xfrm>
                    <a:custGeom>
                      <a:avLst/>
                      <a:gdLst>
                        <a:gd name="T0" fmla="*/ 149 w 156"/>
                        <a:gd name="T1" fmla="*/ 0 h 109"/>
                        <a:gd name="T2" fmla="*/ 6 w 156"/>
                        <a:gd name="T3" fmla="*/ 0 h 109"/>
                        <a:gd name="T4" fmla="*/ 0 w 156"/>
                        <a:gd name="T5" fmla="*/ 6 h 109"/>
                        <a:gd name="T6" fmla="*/ 0 w 156"/>
                        <a:gd name="T7" fmla="*/ 109 h 109"/>
                        <a:gd name="T8" fmla="*/ 0 w 156"/>
                        <a:gd name="T9" fmla="*/ 108 h 109"/>
                        <a:gd name="T10" fmla="*/ 0 w 156"/>
                        <a:gd name="T11" fmla="*/ 109 h 109"/>
                        <a:gd name="T12" fmla="*/ 156 w 156"/>
                        <a:gd name="T13" fmla="*/ 109 h 109"/>
                        <a:gd name="T14" fmla="*/ 156 w 156"/>
                        <a:gd name="T15" fmla="*/ 6 h 109"/>
                        <a:gd name="T16" fmla="*/ 149 w 156"/>
                        <a:gd name="T1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9">
                          <a:moveTo>
                            <a:pt x="149" y="0"/>
                          </a:moveTo>
                          <a:cubicBezTo>
                            <a:pt x="6" y="0"/>
                            <a:pt x="6" y="0"/>
                            <a:pt x="6" y="0"/>
                          </a:cubicBezTo>
                          <a:cubicBezTo>
                            <a:pt x="3" y="0"/>
                            <a:pt x="0" y="3"/>
                            <a:pt x="0" y="6"/>
                          </a:cubicBezTo>
                          <a:cubicBezTo>
                            <a:pt x="0" y="109"/>
                            <a:pt x="0" y="109"/>
                            <a:pt x="0" y="109"/>
                          </a:cubicBezTo>
                          <a:cubicBezTo>
                            <a:pt x="0" y="108"/>
                            <a:pt x="0" y="108"/>
                            <a:pt x="0" y="108"/>
                          </a:cubicBezTo>
                          <a:cubicBezTo>
                            <a:pt x="0" y="109"/>
                            <a:pt x="0" y="109"/>
                            <a:pt x="0" y="109"/>
                          </a:cubicBezTo>
                          <a:cubicBezTo>
                            <a:pt x="156" y="109"/>
                            <a:pt x="156" y="109"/>
                            <a:pt x="156" y="109"/>
                          </a:cubicBezTo>
                          <a:cubicBezTo>
                            <a:pt x="156" y="6"/>
                            <a:pt x="156" y="6"/>
                            <a:pt x="156" y="6"/>
                          </a:cubicBezTo>
                          <a:cubicBezTo>
                            <a:pt x="156" y="3"/>
                            <a:pt x="153" y="0"/>
                            <a:pt x="14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8" name="Freeform 174">
                      <a:extLst>
                        <a:ext uri="{FF2B5EF4-FFF2-40B4-BE49-F238E27FC236}">
                          <a16:creationId xmlns:a16="http://schemas.microsoft.com/office/drawing/2014/main" id="{40C62F26-3298-4EB8-9761-E1B720A2CB9A}"/>
                        </a:ext>
                      </a:extLst>
                    </p:cNvPr>
                    <p:cNvSpPr>
                      <a:spLocks/>
                    </p:cNvSpPr>
                    <p:nvPr/>
                  </p:nvSpPr>
                  <p:spPr bwMode="auto">
                    <a:xfrm>
                      <a:off x="5946776" y="1174751"/>
                      <a:ext cx="222250" cy="182563"/>
                    </a:xfrm>
                    <a:custGeom>
                      <a:avLst/>
                      <a:gdLst>
                        <a:gd name="T0" fmla="*/ 0 w 132"/>
                        <a:gd name="T1" fmla="*/ 109 h 109"/>
                        <a:gd name="T2" fmla="*/ 23 w 132"/>
                        <a:gd name="T3" fmla="*/ 109 h 109"/>
                        <a:gd name="T4" fmla="*/ 132 w 132"/>
                        <a:gd name="T5" fmla="*/ 0 h 109"/>
                        <a:gd name="T6" fmla="*/ 6 w 132"/>
                        <a:gd name="T7" fmla="*/ 0 h 109"/>
                        <a:gd name="T8" fmla="*/ 0 w 132"/>
                        <a:gd name="T9" fmla="*/ 6 h 109"/>
                        <a:gd name="T10" fmla="*/ 0 w 132"/>
                        <a:gd name="T11" fmla="*/ 109 h 109"/>
                      </a:gdLst>
                      <a:ahLst/>
                      <a:cxnLst>
                        <a:cxn ang="0">
                          <a:pos x="T0" y="T1"/>
                        </a:cxn>
                        <a:cxn ang="0">
                          <a:pos x="T2" y="T3"/>
                        </a:cxn>
                        <a:cxn ang="0">
                          <a:pos x="T4" y="T5"/>
                        </a:cxn>
                        <a:cxn ang="0">
                          <a:pos x="T6" y="T7"/>
                        </a:cxn>
                        <a:cxn ang="0">
                          <a:pos x="T8" y="T9"/>
                        </a:cxn>
                        <a:cxn ang="0">
                          <a:pos x="T10" y="T11"/>
                        </a:cxn>
                      </a:cxnLst>
                      <a:rect l="0" t="0" r="r" b="b"/>
                      <a:pathLst>
                        <a:path w="132" h="109">
                          <a:moveTo>
                            <a:pt x="0" y="109"/>
                          </a:moveTo>
                          <a:cubicBezTo>
                            <a:pt x="23" y="109"/>
                            <a:pt x="23" y="109"/>
                            <a:pt x="23" y="109"/>
                          </a:cubicBezTo>
                          <a:cubicBezTo>
                            <a:pt x="132" y="0"/>
                            <a:pt x="132" y="0"/>
                            <a:pt x="132" y="0"/>
                          </a:cubicBezTo>
                          <a:cubicBezTo>
                            <a:pt x="6" y="0"/>
                            <a:pt x="6" y="0"/>
                            <a:pt x="6" y="0"/>
                          </a:cubicBezTo>
                          <a:cubicBezTo>
                            <a:pt x="2" y="0"/>
                            <a:pt x="0" y="3"/>
                            <a:pt x="0" y="6"/>
                          </a:cubicBezTo>
                          <a:lnTo>
                            <a:pt x="0" y="10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nvGrpSpPr>
                  <p:cNvPr id="630" name="Group 629">
                    <a:extLst>
                      <a:ext uri="{FF2B5EF4-FFF2-40B4-BE49-F238E27FC236}">
                        <a16:creationId xmlns:a16="http://schemas.microsoft.com/office/drawing/2014/main" id="{B6DD6ABE-5100-44DE-809A-92B54EE724DA}"/>
                      </a:ext>
                    </a:extLst>
                  </p:cNvPr>
                  <p:cNvGrpSpPr/>
                  <p:nvPr/>
                </p:nvGrpSpPr>
                <p:grpSpPr>
                  <a:xfrm>
                    <a:off x="-225680" y="7155179"/>
                    <a:ext cx="380827" cy="281313"/>
                    <a:chOff x="5056189" y="1363664"/>
                    <a:chExt cx="315913" cy="233363"/>
                  </a:xfrm>
                </p:grpSpPr>
                <p:sp>
                  <p:nvSpPr>
                    <p:cNvPr id="631" name="Freeform 44">
                      <a:extLst>
                        <a:ext uri="{FF2B5EF4-FFF2-40B4-BE49-F238E27FC236}">
                          <a16:creationId xmlns:a16="http://schemas.microsoft.com/office/drawing/2014/main" id="{9DD23522-3242-46D0-A110-56970C0577C6}"/>
                        </a:ext>
                      </a:extLst>
                    </p:cNvPr>
                    <p:cNvSpPr>
                      <a:spLocks/>
                    </p:cNvSpPr>
                    <p:nvPr/>
                  </p:nvSpPr>
                  <p:spPr bwMode="auto">
                    <a:xfrm>
                      <a:off x="5056189" y="1379539"/>
                      <a:ext cx="315913" cy="217488"/>
                    </a:xfrm>
                    <a:custGeom>
                      <a:avLst/>
                      <a:gdLst>
                        <a:gd name="T0" fmla="*/ 188 w 188"/>
                        <a:gd name="T1" fmla="*/ 119 h 129"/>
                        <a:gd name="T2" fmla="*/ 179 w 188"/>
                        <a:gd name="T3" fmla="*/ 129 h 129"/>
                        <a:gd name="T4" fmla="*/ 9 w 188"/>
                        <a:gd name="T5" fmla="*/ 129 h 129"/>
                        <a:gd name="T6" fmla="*/ 0 w 188"/>
                        <a:gd name="T7" fmla="*/ 119 h 129"/>
                        <a:gd name="T8" fmla="*/ 0 w 188"/>
                        <a:gd name="T9" fmla="*/ 82 h 129"/>
                        <a:gd name="T10" fmla="*/ 9 w 188"/>
                        <a:gd name="T11" fmla="*/ 72 h 129"/>
                        <a:gd name="T12" fmla="*/ 179 w 188"/>
                        <a:gd name="T13" fmla="*/ 72 h 129"/>
                        <a:gd name="T14" fmla="*/ 188 w 188"/>
                        <a:gd name="T15" fmla="*/ 82 h 129"/>
                        <a:gd name="T16" fmla="*/ 188 w 188"/>
                        <a:gd name="T17"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129">
                          <a:moveTo>
                            <a:pt x="188" y="119"/>
                          </a:moveTo>
                          <a:cubicBezTo>
                            <a:pt x="188" y="125"/>
                            <a:pt x="184" y="129"/>
                            <a:pt x="179" y="129"/>
                          </a:cubicBezTo>
                          <a:cubicBezTo>
                            <a:pt x="9" y="129"/>
                            <a:pt x="9" y="129"/>
                            <a:pt x="9" y="129"/>
                          </a:cubicBezTo>
                          <a:cubicBezTo>
                            <a:pt x="4" y="129"/>
                            <a:pt x="0" y="125"/>
                            <a:pt x="0" y="119"/>
                          </a:cubicBezTo>
                          <a:cubicBezTo>
                            <a:pt x="0" y="0"/>
                            <a:pt x="0" y="82"/>
                            <a:pt x="0" y="82"/>
                          </a:cubicBezTo>
                          <a:cubicBezTo>
                            <a:pt x="0" y="76"/>
                            <a:pt x="4" y="72"/>
                            <a:pt x="9" y="72"/>
                          </a:cubicBezTo>
                          <a:cubicBezTo>
                            <a:pt x="179" y="72"/>
                            <a:pt x="179" y="72"/>
                            <a:pt x="179" y="72"/>
                          </a:cubicBezTo>
                          <a:cubicBezTo>
                            <a:pt x="184" y="72"/>
                            <a:pt x="188" y="76"/>
                            <a:pt x="188" y="82"/>
                          </a:cubicBezTo>
                          <a:lnTo>
                            <a:pt x="188" y="119"/>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2" name="Freeform 45">
                      <a:extLst>
                        <a:ext uri="{FF2B5EF4-FFF2-40B4-BE49-F238E27FC236}">
                          <a16:creationId xmlns:a16="http://schemas.microsoft.com/office/drawing/2014/main" id="{0D33D7CA-0530-4081-92EB-D4D6177F7977}"/>
                        </a:ext>
                      </a:extLst>
                    </p:cNvPr>
                    <p:cNvSpPr>
                      <a:spLocks/>
                    </p:cNvSpPr>
                    <p:nvPr/>
                  </p:nvSpPr>
                  <p:spPr bwMode="auto">
                    <a:xfrm>
                      <a:off x="5060951" y="1365251"/>
                      <a:ext cx="215900" cy="157163"/>
                    </a:xfrm>
                    <a:custGeom>
                      <a:avLst/>
                      <a:gdLst>
                        <a:gd name="T0" fmla="*/ 129 w 129"/>
                        <a:gd name="T1" fmla="*/ 0 h 94"/>
                        <a:gd name="T2" fmla="*/ 19 w 129"/>
                        <a:gd name="T3" fmla="*/ 0 h 94"/>
                        <a:gd name="T4" fmla="*/ 0 w 129"/>
                        <a:gd name="T5" fmla="*/ 19 h 94"/>
                        <a:gd name="T6" fmla="*/ 0 w 129"/>
                        <a:gd name="T7" fmla="*/ 94 h 94"/>
                        <a:gd name="T8" fmla="*/ 129 w 129"/>
                        <a:gd name="T9" fmla="*/ 94 h 94"/>
                        <a:gd name="T10" fmla="*/ 129 w 129"/>
                        <a:gd name="T11" fmla="*/ 0 h 94"/>
                      </a:gdLst>
                      <a:ahLst/>
                      <a:cxnLst>
                        <a:cxn ang="0">
                          <a:pos x="T0" y="T1"/>
                        </a:cxn>
                        <a:cxn ang="0">
                          <a:pos x="T2" y="T3"/>
                        </a:cxn>
                        <a:cxn ang="0">
                          <a:pos x="T4" y="T5"/>
                        </a:cxn>
                        <a:cxn ang="0">
                          <a:pos x="T6" y="T7"/>
                        </a:cxn>
                        <a:cxn ang="0">
                          <a:pos x="T8" y="T9"/>
                        </a:cxn>
                        <a:cxn ang="0">
                          <a:pos x="T10" y="T11"/>
                        </a:cxn>
                      </a:cxnLst>
                      <a:rect l="0" t="0" r="r" b="b"/>
                      <a:pathLst>
                        <a:path w="129" h="94">
                          <a:moveTo>
                            <a:pt x="129" y="0"/>
                          </a:moveTo>
                          <a:cubicBezTo>
                            <a:pt x="19" y="0"/>
                            <a:pt x="19" y="0"/>
                            <a:pt x="19" y="0"/>
                          </a:cubicBezTo>
                          <a:cubicBezTo>
                            <a:pt x="9" y="0"/>
                            <a:pt x="0" y="9"/>
                            <a:pt x="0" y="19"/>
                          </a:cubicBezTo>
                          <a:cubicBezTo>
                            <a:pt x="0" y="94"/>
                            <a:pt x="0" y="94"/>
                            <a:pt x="0" y="94"/>
                          </a:cubicBezTo>
                          <a:cubicBezTo>
                            <a:pt x="129" y="94"/>
                            <a:pt x="129" y="94"/>
                            <a:pt x="129" y="94"/>
                          </a:cubicBez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3" name="Freeform 46">
                      <a:extLst>
                        <a:ext uri="{FF2B5EF4-FFF2-40B4-BE49-F238E27FC236}">
                          <a16:creationId xmlns:a16="http://schemas.microsoft.com/office/drawing/2014/main" id="{4402C378-EDC6-4B81-9606-090CED4005F0}"/>
                        </a:ext>
                      </a:extLst>
                    </p:cNvPr>
                    <p:cNvSpPr>
                      <a:spLocks/>
                    </p:cNvSpPr>
                    <p:nvPr/>
                  </p:nvSpPr>
                  <p:spPr bwMode="auto">
                    <a:xfrm>
                      <a:off x="5056189" y="1363664"/>
                      <a:ext cx="315913" cy="158750"/>
                    </a:xfrm>
                    <a:custGeom>
                      <a:avLst/>
                      <a:gdLst>
                        <a:gd name="T0" fmla="*/ 179 w 188"/>
                        <a:gd name="T1" fmla="*/ 0 h 95"/>
                        <a:gd name="T2" fmla="*/ 10 w 188"/>
                        <a:gd name="T3" fmla="*/ 0 h 95"/>
                        <a:gd name="T4" fmla="*/ 0 w 188"/>
                        <a:gd name="T5" fmla="*/ 10 h 95"/>
                        <a:gd name="T6" fmla="*/ 0 w 188"/>
                        <a:gd name="T7" fmla="*/ 95 h 95"/>
                        <a:gd name="T8" fmla="*/ 188 w 188"/>
                        <a:gd name="T9" fmla="*/ 95 h 95"/>
                        <a:gd name="T10" fmla="*/ 188 w 188"/>
                        <a:gd name="T11" fmla="*/ 10 h 95"/>
                        <a:gd name="T12" fmla="*/ 179 w 188"/>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88" h="95">
                          <a:moveTo>
                            <a:pt x="179" y="0"/>
                          </a:moveTo>
                          <a:cubicBezTo>
                            <a:pt x="10" y="0"/>
                            <a:pt x="10" y="0"/>
                            <a:pt x="10" y="0"/>
                          </a:cubicBezTo>
                          <a:cubicBezTo>
                            <a:pt x="4" y="0"/>
                            <a:pt x="0" y="5"/>
                            <a:pt x="0" y="10"/>
                          </a:cubicBezTo>
                          <a:cubicBezTo>
                            <a:pt x="0" y="95"/>
                            <a:pt x="0" y="95"/>
                            <a:pt x="0" y="95"/>
                          </a:cubicBezTo>
                          <a:cubicBezTo>
                            <a:pt x="188" y="95"/>
                            <a:pt x="188" y="95"/>
                            <a:pt x="188" y="95"/>
                          </a:cubicBezTo>
                          <a:cubicBezTo>
                            <a:pt x="188" y="10"/>
                            <a:pt x="188" y="10"/>
                            <a:pt x="188" y="10"/>
                          </a:cubicBezTo>
                          <a:cubicBezTo>
                            <a:pt x="188" y="5"/>
                            <a:pt x="184" y="0"/>
                            <a:pt x="179" y="0"/>
                          </a:cubicBezTo>
                          <a:close/>
                        </a:path>
                      </a:pathLst>
                    </a:custGeom>
                    <a:solidFill>
                      <a:srgbClr val="4F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4" name="Rectangle 633">
                      <a:extLst>
                        <a:ext uri="{FF2B5EF4-FFF2-40B4-BE49-F238E27FC236}">
                          <a16:creationId xmlns:a16="http://schemas.microsoft.com/office/drawing/2014/main" id="{2A13DF2C-5652-4AE2-BD53-CCE933DB5ACE}"/>
                        </a:ext>
                      </a:extLst>
                    </p:cNvPr>
                    <p:cNvSpPr>
                      <a:spLocks noChangeArrowheads="1"/>
                    </p:cNvSpPr>
                    <p:nvPr/>
                  </p:nvSpPr>
                  <p:spPr bwMode="auto">
                    <a:xfrm>
                      <a:off x="5194301" y="1544639"/>
                      <a:ext cx="42863" cy="20638"/>
                    </a:xfrm>
                    <a:prstGeom prst="rect">
                      <a:avLst/>
                    </a:prstGeom>
                    <a:solidFill>
                      <a:srgbClr val="4FE4FF"/>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sp>
                  <p:nvSpPr>
                    <p:cNvPr id="635" name="Freeform 172">
                      <a:extLst>
                        <a:ext uri="{FF2B5EF4-FFF2-40B4-BE49-F238E27FC236}">
                          <a16:creationId xmlns:a16="http://schemas.microsoft.com/office/drawing/2014/main" id="{AE6D6E0B-F2BB-4C79-B1FB-89F44A9748EB}"/>
                        </a:ext>
                      </a:extLst>
                    </p:cNvPr>
                    <p:cNvSpPr>
                      <a:spLocks/>
                    </p:cNvSpPr>
                    <p:nvPr/>
                  </p:nvSpPr>
                  <p:spPr bwMode="auto">
                    <a:xfrm>
                      <a:off x="5056189" y="1363664"/>
                      <a:ext cx="196850" cy="158750"/>
                    </a:xfrm>
                    <a:custGeom>
                      <a:avLst/>
                      <a:gdLst>
                        <a:gd name="T0" fmla="*/ 22 w 117"/>
                        <a:gd name="T1" fmla="*/ 95 h 95"/>
                        <a:gd name="T2" fmla="*/ 117 w 117"/>
                        <a:gd name="T3" fmla="*/ 0 h 95"/>
                        <a:gd name="T4" fmla="*/ 9 w 117"/>
                        <a:gd name="T5" fmla="*/ 0 h 95"/>
                        <a:gd name="T6" fmla="*/ 0 w 117"/>
                        <a:gd name="T7" fmla="*/ 10 h 95"/>
                        <a:gd name="T8" fmla="*/ 0 w 117"/>
                        <a:gd name="T9" fmla="*/ 95 h 95"/>
                        <a:gd name="T10" fmla="*/ 22 w 117"/>
                        <a:gd name="T11" fmla="*/ 95 h 95"/>
                      </a:gdLst>
                      <a:ahLst/>
                      <a:cxnLst>
                        <a:cxn ang="0">
                          <a:pos x="T0" y="T1"/>
                        </a:cxn>
                        <a:cxn ang="0">
                          <a:pos x="T2" y="T3"/>
                        </a:cxn>
                        <a:cxn ang="0">
                          <a:pos x="T4" y="T5"/>
                        </a:cxn>
                        <a:cxn ang="0">
                          <a:pos x="T6" y="T7"/>
                        </a:cxn>
                        <a:cxn ang="0">
                          <a:pos x="T8" y="T9"/>
                        </a:cxn>
                        <a:cxn ang="0">
                          <a:pos x="T10" y="T11"/>
                        </a:cxn>
                      </a:cxnLst>
                      <a:rect l="0" t="0" r="r" b="b"/>
                      <a:pathLst>
                        <a:path w="117" h="95">
                          <a:moveTo>
                            <a:pt x="22" y="95"/>
                          </a:moveTo>
                          <a:cubicBezTo>
                            <a:pt x="117" y="0"/>
                            <a:pt x="117" y="0"/>
                            <a:pt x="117" y="0"/>
                          </a:cubicBezTo>
                          <a:cubicBezTo>
                            <a:pt x="9" y="0"/>
                            <a:pt x="9" y="0"/>
                            <a:pt x="9" y="0"/>
                          </a:cubicBezTo>
                          <a:cubicBezTo>
                            <a:pt x="4" y="0"/>
                            <a:pt x="0" y="5"/>
                            <a:pt x="0" y="10"/>
                          </a:cubicBezTo>
                          <a:cubicBezTo>
                            <a:pt x="0" y="95"/>
                            <a:pt x="0" y="95"/>
                            <a:pt x="0" y="95"/>
                          </a:cubicBezTo>
                          <a:lnTo>
                            <a:pt x="22" y="95"/>
                          </a:lnTo>
                          <a:close/>
                        </a:path>
                      </a:pathLst>
                    </a:custGeom>
                    <a:solidFill>
                      <a:schemeClr val="accent1"/>
                    </a:solidFill>
                    <a:ln>
                      <a:noFill/>
                    </a:ln>
                  </p:spPr>
                  <p:txBody>
                    <a:bodyPr vert="horz" wrap="square" lIns="89642" tIns="44821" rIns="89642" bIns="44821" numCol="1" anchor="t" anchorCtr="0" compatLnSpc="1">
                      <a:prstTxWarp prst="textNoShape">
                        <a:avLst/>
                      </a:prstTxWarp>
                    </a:bodyPr>
                    <a:lstStyle/>
                    <a:p>
                      <a:pPr algn="ctr" defTabSz="896386" fontAlgn="base"/>
                      <a:endParaRPr lang="en-US" sz="1667">
                        <a:solidFill>
                          <a:srgbClr val="505050"/>
                        </a:solidFill>
                        <a:latin typeface="Segoe UI"/>
                      </a:endParaRPr>
                    </a:p>
                  </p:txBody>
                </p:sp>
              </p:grpSp>
            </p:grpSp>
          </p:grpSp>
          <p:sp>
            <p:nvSpPr>
              <p:cNvPr id="82" name="Freeform: Shape 81">
                <a:extLst>
                  <a:ext uri="{FF2B5EF4-FFF2-40B4-BE49-F238E27FC236}">
                    <a16:creationId xmlns:a16="http://schemas.microsoft.com/office/drawing/2014/main" id="{AF7D76AB-81E4-4311-8580-819E189558E0}"/>
                  </a:ext>
                </a:extLst>
              </p:cNvPr>
              <p:cNvSpPr/>
              <p:nvPr/>
            </p:nvSpPr>
            <p:spPr>
              <a:xfrm>
                <a:off x="2707205" y="2722166"/>
                <a:ext cx="900273" cy="369332"/>
              </a:xfrm>
              <a:prstGeom prst="rect">
                <a:avLst/>
              </a:prstGeom>
              <a:noFill/>
              <a:ln w="9525" cap="flat">
                <a:noFill/>
                <a:prstDash val="solid"/>
                <a:miter/>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800"/>
                  </a:spcBef>
                </a:pPr>
                <a:r>
                  <a:rPr lang="en-US" sz="1200" dirty="0">
                    <a:solidFill>
                      <a:schemeClr val="accent1"/>
                    </a:solidFill>
                    <a:latin typeface="+mj-lt"/>
                  </a:rPr>
                  <a:t>on specific tasks</a:t>
                </a:r>
              </a:p>
            </p:txBody>
          </p:sp>
          <p:sp>
            <p:nvSpPr>
              <p:cNvPr id="83" name="Freeform: Shape 82">
                <a:extLst>
                  <a:ext uri="{FF2B5EF4-FFF2-40B4-BE49-F238E27FC236}">
                    <a16:creationId xmlns:a16="http://schemas.microsoft.com/office/drawing/2014/main" id="{42FB4E19-D629-41B6-84C7-2A1832C446A1}"/>
                  </a:ext>
                </a:extLst>
              </p:cNvPr>
              <p:cNvSpPr/>
              <p:nvPr/>
            </p:nvSpPr>
            <p:spPr>
              <a:xfrm>
                <a:off x="3647491" y="2723134"/>
                <a:ext cx="953551" cy="369332"/>
              </a:xfrm>
              <a:prstGeom prst="rect">
                <a:avLst/>
              </a:prstGeom>
              <a:noFill/>
              <a:ln w="9525" cap="flat">
                <a:noFill/>
                <a:prstDash val="solid"/>
                <a:miter/>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800"/>
                  </a:spcBef>
                </a:pPr>
                <a:r>
                  <a:rPr lang="en-US" sz="1200" dirty="0">
                    <a:solidFill>
                      <a:schemeClr val="accent1"/>
                    </a:solidFill>
                    <a:latin typeface="+mj-lt"/>
                  </a:rPr>
                  <a:t>from a remote location</a:t>
                </a:r>
              </a:p>
            </p:txBody>
          </p:sp>
          <p:sp>
            <p:nvSpPr>
              <p:cNvPr id="84" name="Freeform: Shape 83">
                <a:extLst>
                  <a:ext uri="{FF2B5EF4-FFF2-40B4-BE49-F238E27FC236}">
                    <a16:creationId xmlns:a16="http://schemas.microsoft.com/office/drawing/2014/main" id="{003A86AF-81FB-4204-A372-867636826035}"/>
                  </a:ext>
                </a:extLst>
              </p:cNvPr>
              <p:cNvSpPr/>
              <p:nvPr/>
            </p:nvSpPr>
            <p:spPr>
              <a:xfrm>
                <a:off x="4636210" y="2723134"/>
                <a:ext cx="878371" cy="369332"/>
              </a:xfrm>
              <a:prstGeom prst="rect">
                <a:avLst/>
              </a:prstGeom>
              <a:noFill/>
              <a:ln w="9525" cap="flat">
                <a:noFill/>
                <a:prstDash val="solid"/>
                <a:miter/>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800"/>
                  </a:spcBef>
                </a:pPr>
                <a:r>
                  <a:rPr lang="en-US" sz="1200" dirty="0">
                    <a:solidFill>
                      <a:schemeClr val="accent1"/>
                    </a:solidFill>
                    <a:latin typeface="+mj-lt"/>
                  </a:rPr>
                  <a:t>a flexible</a:t>
                </a:r>
                <a:br>
                  <a:rPr lang="en-US" sz="1200" dirty="0">
                    <a:solidFill>
                      <a:schemeClr val="accent1"/>
                    </a:solidFill>
                    <a:latin typeface="+mj-lt"/>
                  </a:rPr>
                </a:br>
                <a:r>
                  <a:rPr lang="en-US" sz="1200" dirty="0">
                    <a:solidFill>
                      <a:schemeClr val="accent1"/>
                    </a:solidFill>
                    <a:latin typeface="+mj-lt"/>
                  </a:rPr>
                  <a:t>schedule</a:t>
                </a:r>
              </a:p>
            </p:txBody>
          </p:sp>
          <p:sp>
            <p:nvSpPr>
              <p:cNvPr id="85" name="Freeform: Shape 84">
                <a:extLst>
                  <a:ext uri="{FF2B5EF4-FFF2-40B4-BE49-F238E27FC236}">
                    <a16:creationId xmlns:a16="http://schemas.microsoft.com/office/drawing/2014/main" id="{6B041C40-5EC1-4D23-8753-60DC845E2E50}"/>
                  </a:ext>
                </a:extLst>
              </p:cNvPr>
              <p:cNvSpPr/>
              <p:nvPr/>
            </p:nvSpPr>
            <p:spPr>
              <a:xfrm>
                <a:off x="5527484" y="2723134"/>
                <a:ext cx="1001041" cy="369332"/>
              </a:xfrm>
              <a:prstGeom prst="rect">
                <a:avLst/>
              </a:prstGeom>
              <a:noFill/>
              <a:ln w="9525" cap="flat">
                <a:noFill/>
                <a:prstDash val="solid"/>
                <a:miter/>
              </a:ln>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spcBef>
                    <a:spcPts val="800"/>
                  </a:spcBef>
                </a:pPr>
                <a:r>
                  <a:rPr lang="en-US" sz="1200" dirty="0">
                    <a:solidFill>
                      <a:schemeClr val="accent1"/>
                    </a:solidFill>
                    <a:latin typeface="+mj-lt"/>
                  </a:rPr>
                  <a:t>as independent</a:t>
                </a:r>
                <a:br>
                  <a:rPr lang="en-US" sz="1200" dirty="0">
                    <a:solidFill>
                      <a:schemeClr val="accent1"/>
                    </a:solidFill>
                    <a:latin typeface="+mj-lt"/>
                  </a:rPr>
                </a:br>
                <a:r>
                  <a:rPr lang="en-US" sz="1200" dirty="0">
                    <a:solidFill>
                      <a:schemeClr val="accent1"/>
                    </a:solidFill>
                    <a:latin typeface="+mj-lt"/>
                  </a:rPr>
                  <a:t>contractors</a:t>
                </a:r>
              </a:p>
            </p:txBody>
          </p:sp>
          <p:sp>
            <p:nvSpPr>
              <p:cNvPr id="86" name="Freeform: Shape 85">
                <a:extLst>
                  <a:ext uri="{FF2B5EF4-FFF2-40B4-BE49-F238E27FC236}">
                    <a16:creationId xmlns:a16="http://schemas.microsoft.com/office/drawing/2014/main" id="{9B3E8673-40C8-486F-9927-2ACA8B7969D5}"/>
                  </a:ext>
                </a:extLst>
              </p:cNvPr>
              <p:cNvSpPr/>
              <p:nvPr/>
            </p:nvSpPr>
            <p:spPr>
              <a:xfrm>
                <a:off x="6543313" y="2723134"/>
                <a:ext cx="878371" cy="369332"/>
              </a:xfrm>
              <a:prstGeom prst="rect">
                <a:avLst/>
              </a:prstGeom>
              <a:noFill/>
              <a:ln w="9525" cap="flat">
                <a:noFill/>
                <a:prstDash val="solid"/>
                <a:miter/>
              </a:ln>
            </p:spPr>
            <p:txBody>
              <a:bodyPr lIns="0" tIns="0" rIns="0" bIns="0" rtlCol="0" anchor="ctr">
                <a:spAutoFit/>
              </a:bodyPr>
              <a:lstStyle/>
              <a:p>
                <a:pPr algn="ctr">
                  <a:spcBef>
                    <a:spcPts val="800"/>
                  </a:spcBef>
                </a:pPr>
                <a:r>
                  <a:rPr lang="en-US" sz="1200" dirty="0">
                    <a:solidFill>
                      <a:schemeClr val="accent1"/>
                    </a:solidFill>
                    <a:latin typeface="+mj-lt"/>
                  </a:rPr>
                  <a:t>from their</a:t>
                </a:r>
                <a:br>
                  <a:rPr lang="en-US" sz="1200" dirty="0">
                    <a:solidFill>
                      <a:schemeClr val="accent1"/>
                    </a:solidFill>
                    <a:latin typeface="+mj-lt"/>
                  </a:rPr>
                </a:br>
                <a:r>
                  <a:rPr lang="en-US" sz="1200" dirty="0">
                    <a:solidFill>
                      <a:schemeClr val="accent1"/>
                    </a:solidFill>
                    <a:latin typeface="+mj-lt"/>
                  </a:rPr>
                  <a:t>own devices</a:t>
                </a:r>
              </a:p>
            </p:txBody>
          </p:sp>
        </p:grpSp>
        <p:sp>
          <p:nvSpPr>
            <p:cNvPr id="971" name="Text Placeholder 66">
              <a:extLst>
                <a:ext uri="{FF2B5EF4-FFF2-40B4-BE49-F238E27FC236}">
                  <a16:creationId xmlns:a16="http://schemas.microsoft.com/office/drawing/2014/main" id="{AC1BC1F1-EC6C-478E-B6F3-FA56D03CBC67}"/>
                </a:ext>
              </a:extLst>
            </p:cNvPr>
            <p:cNvSpPr txBox="1">
              <a:spLocks/>
            </p:cNvSpPr>
            <p:nvPr/>
          </p:nvSpPr>
          <p:spPr>
            <a:xfrm>
              <a:off x="308197" y="1423496"/>
              <a:ext cx="2218370" cy="1746946"/>
            </a:xfrm>
            <a:prstGeom prst="rect">
              <a:avLst/>
            </a:prstGeom>
            <a:noFill/>
          </p:spPr>
          <p:txBody>
            <a:bodyPr vert="horz" wrap="square" lIns="0" tIns="0" rIns="0" bIns="0" rtlCol="0" anchor="ctr">
              <a:noAutofit/>
            </a:bodyPr>
            <a:lstStyle>
              <a:lvl1pPr marL="0" marR="0" indent="0" algn="l" defTabSz="2536744" rtl="0" eaLnBrk="1" fontAlgn="auto" latinLnBrk="0" hangingPunct="1">
                <a:lnSpc>
                  <a:spcPct val="100000"/>
                </a:lnSpc>
                <a:spcBef>
                  <a:spcPct val="20000"/>
                </a:spcBef>
                <a:spcAft>
                  <a:spcPts val="0"/>
                </a:spcAft>
                <a:buClrTx/>
                <a:buSzPct val="90000"/>
                <a:buFont typeface="Wingdings" panose="05000000000000000000" pitchFamily="2" charset="2"/>
                <a:buNone/>
                <a:tabLst/>
                <a:defRPr lang="en-US" sz="3200" kern="1200" spc="0" baseline="0">
                  <a:solidFill>
                    <a:schemeClr val="accent1"/>
                  </a:solidFill>
                  <a:latin typeface="+mj-lt"/>
                  <a:ea typeface="+mn-ea"/>
                  <a:cs typeface="+mn-cs"/>
                </a:defRPr>
              </a:lvl1pPr>
              <a:lvl2pPr marL="0" marR="0" indent="0" algn="l" defTabSz="2536744" rtl="0" eaLnBrk="1" fontAlgn="auto" latinLnBrk="0" hangingPunct="1">
                <a:lnSpc>
                  <a:spcPct val="100000"/>
                </a:lnSpc>
                <a:spcBef>
                  <a:spcPct val="20000"/>
                </a:spcBef>
                <a:spcAft>
                  <a:spcPts val="0"/>
                </a:spcAft>
                <a:buClrTx/>
                <a:buSzPct val="90000"/>
                <a:buFont typeface="Wingdings" panose="05000000000000000000" pitchFamily="2" charset="2"/>
                <a:buNone/>
                <a:tabLst/>
                <a:defRPr lang="en-US" sz="1765" kern="1200" spc="0" baseline="0">
                  <a:solidFill>
                    <a:schemeClr val="tx1"/>
                  </a:solidFill>
                  <a:latin typeface="+mn-lt"/>
                  <a:ea typeface="+mn-ea"/>
                  <a:cs typeface="+mn-cs"/>
                </a:defRPr>
              </a:lvl2pPr>
              <a:lvl3pPr marL="376442" marR="0" indent="0" algn="l" defTabSz="2536744" rtl="0" eaLnBrk="1" fontAlgn="auto" latinLnBrk="0" hangingPunct="1">
                <a:lnSpc>
                  <a:spcPct val="100000"/>
                </a:lnSpc>
                <a:spcBef>
                  <a:spcPct val="20000"/>
                </a:spcBef>
                <a:spcAft>
                  <a:spcPts val="0"/>
                </a:spcAft>
                <a:buClrTx/>
                <a:buSzPct val="90000"/>
                <a:buFont typeface="Wingdings" panose="05000000000000000000" pitchFamily="2" charset="2"/>
                <a:buNone/>
                <a:tabLst/>
                <a:defRPr lang="en-US" sz="1765" kern="1200" spc="0" baseline="0">
                  <a:solidFill>
                    <a:schemeClr val="tx1"/>
                  </a:solidFill>
                  <a:latin typeface="+mn-lt"/>
                  <a:ea typeface="+mn-ea"/>
                  <a:cs typeface="+mn-cs"/>
                </a:defRPr>
              </a:lvl3pPr>
              <a:lvl4pPr marL="884858" marR="0" indent="0" algn="l" defTabSz="2536744" rtl="0" eaLnBrk="1" fontAlgn="auto" latinLnBrk="0" hangingPunct="1">
                <a:lnSpc>
                  <a:spcPct val="100000"/>
                </a:lnSpc>
                <a:spcBef>
                  <a:spcPct val="20000"/>
                </a:spcBef>
                <a:spcAft>
                  <a:spcPts val="0"/>
                </a:spcAft>
                <a:buClrTx/>
                <a:buSzPct val="90000"/>
                <a:buFont typeface="Wingdings" panose="05000000000000000000" pitchFamily="2" charset="2"/>
                <a:buNone/>
                <a:tabLst/>
                <a:defRPr lang="en-US" sz="1765" kern="1200" spc="0" baseline="0">
                  <a:solidFill>
                    <a:schemeClr val="tx1"/>
                  </a:solidFill>
                  <a:latin typeface="+mn-lt"/>
                  <a:ea typeface="+mn-ea"/>
                  <a:cs typeface="+mn-cs"/>
                </a:defRPr>
              </a:lvl4pPr>
              <a:lvl5pPr marL="1376195" marR="0" indent="0" algn="l" defTabSz="2536744" rtl="0" eaLnBrk="1" fontAlgn="auto" latinLnBrk="0" hangingPunct="1">
                <a:lnSpc>
                  <a:spcPct val="100000"/>
                </a:lnSpc>
                <a:spcBef>
                  <a:spcPct val="20000"/>
                </a:spcBef>
                <a:spcAft>
                  <a:spcPts val="0"/>
                </a:spcAft>
                <a:buClrTx/>
                <a:buSzPct val="90000"/>
                <a:buFont typeface="Wingdings" panose="05000000000000000000" pitchFamily="2" charset="2"/>
                <a:buNone/>
                <a:tabLst/>
                <a:defRPr lang="en-US" sz="1765" kern="1200" spc="0" baseline="0">
                  <a:solidFill>
                    <a:schemeClr val="tx1"/>
                  </a:solidFill>
                  <a:latin typeface="+mn-lt"/>
                  <a:ea typeface="+mn-ea"/>
                  <a:cs typeface="+mn-cs"/>
                </a:defRPr>
              </a:lvl5pPr>
              <a:lvl6pPr marL="6976046"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6pPr>
              <a:lvl7pPr marL="8244420"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7pPr>
              <a:lvl8pPr marL="9512793"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8pPr>
              <a:lvl9pPr marL="10781168"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9pPr>
            </a:lstStyle>
            <a:p>
              <a:r>
                <a:rPr lang="en-US" sz="2400" dirty="0">
                  <a:cs typeface="Segoe UI" panose="020B0502040204020203" pitchFamily="34" charset="0"/>
                </a:rPr>
                <a:t>Windows Virtual Desktop</a:t>
              </a:r>
              <a:endParaRPr lang="en-US" sz="2000" dirty="0">
                <a:cs typeface="Segoe UI" panose="020B0502040204020203" pitchFamily="34" charset="0"/>
              </a:endParaRPr>
            </a:p>
            <a:p>
              <a:pPr>
                <a:spcBef>
                  <a:spcPts val="600"/>
                </a:spcBef>
              </a:pPr>
              <a:r>
                <a:rPr lang="en-US" sz="1600" dirty="0">
                  <a:solidFill>
                    <a:schemeClr val="tx1"/>
                  </a:solidFill>
                  <a:latin typeface="+mn-lt"/>
                  <a:cs typeface="Segoe UI" panose="020B0502040204020203" pitchFamily="34" charset="0"/>
                </a:rPr>
                <a:t>Understanding the virtual environment</a:t>
              </a:r>
            </a:p>
          </p:txBody>
        </p:sp>
        <p:cxnSp>
          <p:nvCxnSpPr>
            <p:cNvPr id="973" name="Straight Connector 972">
              <a:extLst>
                <a:ext uri="{FF2B5EF4-FFF2-40B4-BE49-F238E27FC236}">
                  <a16:creationId xmlns:a16="http://schemas.microsoft.com/office/drawing/2014/main" id="{89E5D937-7628-4775-A817-00B8C1B9BAED}"/>
                </a:ext>
              </a:extLst>
            </p:cNvPr>
            <p:cNvCxnSpPr>
              <a:cxnSpLocks/>
            </p:cNvCxnSpPr>
            <p:nvPr/>
          </p:nvCxnSpPr>
          <p:spPr>
            <a:xfrm>
              <a:off x="2591841" y="1462055"/>
              <a:ext cx="0" cy="1561118"/>
            </a:xfrm>
            <a:prstGeom prst="line">
              <a:avLst/>
            </a:prstGeom>
            <a:ln w="19050">
              <a:solidFill>
                <a:schemeClr val="accent1"/>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213" name="Group 212">
            <a:extLst>
              <a:ext uri="{FF2B5EF4-FFF2-40B4-BE49-F238E27FC236}">
                <a16:creationId xmlns:a16="http://schemas.microsoft.com/office/drawing/2014/main" id="{0B05390F-0B5D-4E9F-943B-7AE8B89F12AD}"/>
              </a:ext>
            </a:extLst>
          </p:cNvPr>
          <p:cNvGrpSpPr/>
          <p:nvPr/>
        </p:nvGrpSpPr>
        <p:grpSpPr>
          <a:xfrm>
            <a:off x="2376167" y="3719123"/>
            <a:ext cx="2520950" cy="1475177"/>
            <a:chOff x="2376167" y="3852473"/>
            <a:chExt cx="2520950" cy="1475177"/>
          </a:xfrm>
        </p:grpSpPr>
        <p:cxnSp>
          <p:nvCxnSpPr>
            <p:cNvPr id="974" name="Straight Connector 973">
              <a:extLst>
                <a:ext uri="{FF2B5EF4-FFF2-40B4-BE49-F238E27FC236}">
                  <a16:creationId xmlns:a16="http://schemas.microsoft.com/office/drawing/2014/main" id="{BE2EA4CB-EF32-4AA0-B335-4309702428B4}"/>
                </a:ext>
              </a:extLst>
            </p:cNvPr>
            <p:cNvCxnSpPr>
              <a:cxnSpLocks/>
            </p:cNvCxnSpPr>
            <p:nvPr/>
          </p:nvCxnSpPr>
          <p:spPr>
            <a:xfrm>
              <a:off x="2376167" y="3852473"/>
              <a:ext cx="0" cy="1475177"/>
            </a:xfrm>
            <a:prstGeom prst="line">
              <a:avLst/>
            </a:prstGeom>
            <a:ln w="19050">
              <a:solidFill>
                <a:schemeClr val="accent1"/>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975" name="Straight Connector 974">
              <a:extLst>
                <a:ext uri="{FF2B5EF4-FFF2-40B4-BE49-F238E27FC236}">
                  <a16:creationId xmlns:a16="http://schemas.microsoft.com/office/drawing/2014/main" id="{96792668-73DF-4552-987F-A8E1C89C8316}"/>
                </a:ext>
              </a:extLst>
            </p:cNvPr>
            <p:cNvCxnSpPr>
              <a:cxnSpLocks/>
            </p:cNvCxnSpPr>
            <p:nvPr/>
          </p:nvCxnSpPr>
          <p:spPr>
            <a:xfrm>
              <a:off x="4897117" y="3852473"/>
              <a:ext cx="0" cy="1475177"/>
            </a:xfrm>
            <a:prstGeom prst="line">
              <a:avLst/>
            </a:prstGeom>
            <a:ln w="19050">
              <a:solidFill>
                <a:schemeClr val="accent1"/>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858298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grpSp>
        <p:nvGrpSpPr>
          <p:cNvPr id="351" name="Group 350">
            <a:extLst>
              <a:ext uri="{FF2B5EF4-FFF2-40B4-BE49-F238E27FC236}">
                <a16:creationId xmlns:a16="http://schemas.microsoft.com/office/drawing/2014/main" id="{54116511-1167-42A4-A285-1318A645A5A9}"/>
              </a:ext>
            </a:extLst>
          </p:cNvPr>
          <p:cNvGrpSpPr/>
          <p:nvPr/>
        </p:nvGrpSpPr>
        <p:grpSpPr>
          <a:xfrm>
            <a:off x="539362" y="11228360"/>
            <a:ext cx="7565135" cy="2137336"/>
            <a:chOff x="435865" y="2087029"/>
            <a:chExt cx="7360348" cy="1802414"/>
          </a:xfrm>
          <a:solidFill>
            <a:schemeClr val="bg1">
              <a:lumMod val="85000"/>
            </a:schemeClr>
          </a:solidFill>
          <a:effectLst/>
        </p:grpSpPr>
        <p:sp>
          <p:nvSpPr>
            <p:cNvPr id="352" name="Rectangle: Rounded Corners 351">
              <a:extLst>
                <a:ext uri="{FF2B5EF4-FFF2-40B4-BE49-F238E27FC236}">
                  <a16:creationId xmlns:a16="http://schemas.microsoft.com/office/drawing/2014/main" id="{23128645-D405-4303-92D3-58E17DB8768A}"/>
                </a:ext>
              </a:extLst>
            </p:cNvPr>
            <p:cNvSpPr/>
            <p:nvPr/>
          </p:nvSpPr>
          <p:spPr bwMode="auto">
            <a:xfrm rot="10800000">
              <a:off x="1059550" y="2103175"/>
              <a:ext cx="6736663" cy="1775012"/>
            </a:xfrm>
            <a:prstGeom prst="roundRect">
              <a:avLst/>
            </a:prstGeom>
            <a:grp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353" name="Oval 352">
              <a:extLst>
                <a:ext uri="{FF2B5EF4-FFF2-40B4-BE49-F238E27FC236}">
                  <a16:creationId xmlns:a16="http://schemas.microsoft.com/office/drawing/2014/main" id="{2434E1E5-A3D0-4BB7-9FF3-D040B1936000}"/>
                </a:ext>
              </a:extLst>
            </p:cNvPr>
            <p:cNvSpPr/>
            <p:nvPr/>
          </p:nvSpPr>
          <p:spPr bwMode="auto">
            <a:xfrm>
              <a:off x="435865" y="2087029"/>
              <a:ext cx="1802414" cy="1802414"/>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grpSp>
        <p:nvGrpSpPr>
          <p:cNvPr id="348" name="Group 347">
            <a:extLst>
              <a:ext uri="{FF2B5EF4-FFF2-40B4-BE49-F238E27FC236}">
                <a16:creationId xmlns:a16="http://schemas.microsoft.com/office/drawing/2014/main" id="{E7A8B49F-1F3B-4BC2-B111-B0FAAE14121F}"/>
              </a:ext>
            </a:extLst>
          </p:cNvPr>
          <p:cNvGrpSpPr/>
          <p:nvPr/>
        </p:nvGrpSpPr>
        <p:grpSpPr>
          <a:xfrm>
            <a:off x="571050" y="7574046"/>
            <a:ext cx="7565135" cy="2137336"/>
            <a:chOff x="435865" y="2087029"/>
            <a:chExt cx="7360348" cy="1802414"/>
          </a:xfrm>
          <a:solidFill>
            <a:schemeClr val="bg1">
              <a:lumMod val="85000"/>
            </a:schemeClr>
          </a:solidFill>
          <a:effectLst/>
        </p:grpSpPr>
        <p:sp>
          <p:nvSpPr>
            <p:cNvPr id="349" name="Rectangle: Rounded Corners 348">
              <a:extLst>
                <a:ext uri="{FF2B5EF4-FFF2-40B4-BE49-F238E27FC236}">
                  <a16:creationId xmlns:a16="http://schemas.microsoft.com/office/drawing/2014/main" id="{FF78BF0E-BD5A-4CB0-A966-DF9E32FC3705}"/>
                </a:ext>
              </a:extLst>
            </p:cNvPr>
            <p:cNvSpPr/>
            <p:nvPr/>
          </p:nvSpPr>
          <p:spPr bwMode="auto">
            <a:xfrm rot="10800000">
              <a:off x="1059550" y="2103175"/>
              <a:ext cx="6736663" cy="1775012"/>
            </a:xfrm>
            <a:prstGeom prst="roundRect">
              <a:avLst/>
            </a:prstGeom>
            <a:grp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350" name="Oval 349">
              <a:extLst>
                <a:ext uri="{FF2B5EF4-FFF2-40B4-BE49-F238E27FC236}">
                  <a16:creationId xmlns:a16="http://schemas.microsoft.com/office/drawing/2014/main" id="{86B294F9-071D-413B-8524-92AAA56633D7}"/>
                </a:ext>
              </a:extLst>
            </p:cNvPr>
            <p:cNvSpPr/>
            <p:nvPr/>
          </p:nvSpPr>
          <p:spPr bwMode="auto">
            <a:xfrm>
              <a:off x="435865" y="2087029"/>
              <a:ext cx="1802414" cy="1802414"/>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grpSp>
        <p:nvGrpSpPr>
          <p:cNvPr id="339" name="Group 338">
            <a:extLst>
              <a:ext uri="{FF2B5EF4-FFF2-40B4-BE49-F238E27FC236}">
                <a16:creationId xmlns:a16="http://schemas.microsoft.com/office/drawing/2014/main" id="{102330C3-5822-4B17-BC9D-6286457E6201}"/>
              </a:ext>
            </a:extLst>
          </p:cNvPr>
          <p:cNvGrpSpPr/>
          <p:nvPr/>
        </p:nvGrpSpPr>
        <p:grpSpPr>
          <a:xfrm>
            <a:off x="539362" y="3868857"/>
            <a:ext cx="7565135" cy="2137336"/>
            <a:chOff x="435865" y="2087029"/>
            <a:chExt cx="7360348" cy="1802414"/>
          </a:xfrm>
          <a:solidFill>
            <a:schemeClr val="bg1">
              <a:lumMod val="85000"/>
            </a:schemeClr>
          </a:solidFill>
          <a:effectLst/>
        </p:grpSpPr>
        <p:sp>
          <p:nvSpPr>
            <p:cNvPr id="340" name="Rectangle: Rounded Corners 339">
              <a:extLst>
                <a:ext uri="{FF2B5EF4-FFF2-40B4-BE49-F238E27FC236}">
                  <a16:creationId xmlns:a16="http://schemas.microsoft.com/office/drawing/2014/main" id="{D754D001-111B-417B-A6D0-B4EE5271EE72}"/>
                </a:ext>
              </a:extLst>
            </p:cNvPr>
            <p:cNvSpPr/>
            <p:nvPr/>
          </p:nvSpPr>
          <p:spPr bwMode="auto">
            <a:xfrm rot="10800000">
              <a:off x="1059550" y="2103175"/>
              <a:ext cx="6736663" cy="1775012"/>
            </a:xfrm>
            <a:prstGeom prst="roundRect">
              <a:avLst/>
            </a:prstGeom>
            <a:grp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341" name="Oval 340">
              <a:extLst>
                <a:ext uri="{FF2B5EF4-FFF2-40B4-BE49-F238E27FC236}">
                  <a16:creationId xmlns:a16="http://schemas.microsoft.com/office/drawing/2014/main" id="{6B2B88C2-14AD-4442-A916-29CC03D18518}"/>
                </a:ext>
              </a:extLst>
            </p:cNvPr>
            <p:cNvSpPr/>
            <p:nvPr/>
          </p:nvSpPr>
          <p:spPr bwMode="auto">
            <a:xfrm>
              <a:off x="435865" y="2087029"/>
              <a:ext cx="1802414" cy="1802414"/>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grpSp>
        <p:nvGrpSpPr>
          <p:cNvPr id="281" name="Group 280">
            <a:extLst>
              <a:ext uri="{FF2B5EF4-FFF2-40B4-BE49-F238E27FC236}">
                <a16:creationId xmlns:a16="http://schemas.microsoft.com/office/drawing/2014/main" id="{6652A129-80E1-4C92-A9C6-2422A1A5DD60}"/>
              </a:ext>
            </a:extLst>
          </p:cNvPr>
          <p:cNvGrpSpPr/>
          <p:nvPr/>
        </p:nvGrpSpPr>
        <p:grpSpPr>
          <a:xfrm rot="10800000">
            <a:off x="-286639" y="9598076"/>
            <a:ext cx="7565135" cy="1802414"/>
            <a:chOff x="435865" y="2087029"/>
            <a:chExt cx="7360348" cy="1802414"/>
          </a:xfrm>
        </p:grpSpPr>
        <p:sp>
          <p:nvSpPr>
            <p:cNvPr id="282" name="Rectangle: Rounded Corners 281">
              <a:extLst>
                <a:ext uri="{FF2B5EF4-FFF2-40B4-BE49-F238E27FC236}">
                  <a16:creationId xmlns:a16="http://schemas.microsoft.com/office/drawing/2014/main" id="{B4419C4E-7FB4-420A-8242-9299EBB6A473}"/>
                </a:ext>
              </a:extLst>
            </p:cNvPr>
            <p:cNvSpPr/>
            <p:nvPr/>
          </p:nvSpPr>
          <p:spPr bwMode="auto">
            <a:xfrm rot="10800000">
              <a:off x="1059550" y="2103175"/>
              <a:ext cx="6736663" cy="1775012"/>
            </a:xfrm>
            <a:prstGeom prst="round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283" name="Oval 282">
              <a:extLst>
                <a:ext uri="{FF2B5EF4-FFF2-40B4-BE49-F238E27FC236}">
                  <a16:creationId xmlns:a16="http://schemas.microsoft.com/office/drawing/2014/main" id="{C8F47712-F605-4012-9966-18F28DDEBFE2}"/>
                </a:ext>
              </a:extLst>
            </p:cNvPr>
            <p:cNvSpPr/>
            <p:nvPr/>
          </p:nvSpPr>
          <p:spPr bwMode="auto">
            <a:xfrm>
              <a:off x="435865" y="2087029"/>
              <a:ext cx="1802414" cy="1802414"/>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grpSp>
        <p:nvGrpSpPr>
          <p:cNvPr id="278" name="Group 277">
            <a:extLst>
              <a:ext uri="{FF2B5EF4-FFF2-40B4-BE49-F238E27FC236}">
                <a16:creationId xmlns:a16="http://schemas.microsoft.com/office/drawing/2014/main" id="{AE227DB1-4C10-4E52-92E8-98B489E1D46F}"/>
              </a:ext>
            </a:extLst>
          </p:cNvPr>
          <p:cNvGrpSpPr/>
          <p:nvPr/>
        </p:nvGrpSpPr>
        <p:grpSpPr>
          <a:xfrm rot="10800000">
            <a:off x="-298823" y="5864889"/>
            <a:ext cx="7565135" cy="1802414"/>
            <a:chOff x="435865" y="2087029"/>
            <a:chExt cx="7360348" cy="1802414"/>
          </a:xfrm>
        </p:grpSpPr>
        <p:sp>
          <p:nvSpPr>
            <p:cNvPr id="279" name="Rectangle: Rounded Corners 278">
              <a:extLst>
                <a:ext uri="{FF2B5EF4-FFF2-40B4-BE49-F238E27FC236}">
                  <a16:creationId xmlns:a16="http://schemas.microsoft.com/office/drawing/2014/main" id="{78679AA3-5865-42C2-9A34-920A6144157F}"/>
                </a:ext>
              </a:extLst>
            </p:cNvPr>
            <p:cNvSpPr/>
            <p:nvPr/>
          </p:nvSpPr>
          <p:spPr bwMode="auto">
            <a:xfrm rot="10800000">
              <a:off x="1059550" y="2103175"/>
              <a:ext cx="6736663" cy="1775012"/>
            </a:xfrm>
            <a:prstGeom prst="round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280" name="Oval 279">
              <a:extLst>
                <a:ext uri="{FF2B5EF4-FFF2-40B4-BE49-F238E27FC236}">
                  <a16:creationId xmlns:a16="http://schemas.microsoft.com/office/drawing/2014/main" id="{8A3BCE7E-69F1-4998-820E-1EADA773E613}"/>
                </a:ext>
              </a:extLst>
            </p:cNvPr>
            <p:cNvSpPr/>
            <p:nvPr/>
          </p:nvSpPr>
          <p:spPr bwMode="auto">
            <a:xfrm>
              <a:off x="435865" y="2087029"/>
              <a:ext cx="1802414" cy="1802414"/>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grpSp>
        <p:nvGrpSpPr>
          <p:cNvPr id="3" name="Group 2">
            <a:extLst>
              <a:ext uri="{FF2B5EF4-FFF2-40B4-BE49-F238E27FC236}">
                <a16:creationId xmlns:a16="http://schemas.microsoft.com/office/drawing/2014/main" id="{73CAEB3F-8B13-4A1B-999B-BBF2F7E5A654}"/>
              </a:ext>
            </a:extLst>
          </p:cNvPr>
          <p:cNvGrpSpPr/>
          <p:nvPr/>
        </p:nvGrpSpPr>
        <p:grpSpPr>
          <a:xfrm rot="10800000">
            <a:off x="-286639" y="2131702"/>
            <a:ext cx="7565135" cy="1802414"/>
            <a:chOff x="435865" y="2087029"/>
            <a:chExt cx="7360348" cy="1802414"/>
          </a:xfrm>
        </p:grpSpPr>
        <p:sp>
          <p:nvSpPr>
            <p:cNvPr id="61" name="Rectangle: Rounded Corners 60">
              <a:extLst>
                <a:ext uri="{FF2B5EF4-FFF2-40B4-BE49-F238E27FC236}">
                  <a16:creationId xmlns:a16="http://schemas.microsoft.com/office/drawing/2014/main" id="{6A78D067-733E-4467-9040-832E7B3E9027}"/>
                </a:ext>
              </a:extLst>
            </p:cNvPr>
            <p:cNvSpPr/>
            <p:nvPr/>
          </p:nvSpPr>
          <p:spPr bwMode="auto">
            <a:xfrm rot="10800000">
              <a:off x="1059550" y="2103175"/>
              <a:ext cx="6736663" cy="1775012"/>
            </a:xfrm>
            <a:prstGeom prst="round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3052"/>
              <a:endParaRPr lang="en-US" sz="1588" dirty="0" err="1">
                <a:solidFill>
                  <a:srgbClr val="FFFFFF"/>
                </a:solidFill>
                <a:latin typeface="Segoe UI"/>
              </a:endParaRPr>
            </a:p>
          </p:txBody>
        </p:sp>
        <p:sp>
          <p:nvSpPr>
            <p:cNvPr id="2" name="Oval 1">
              <a:extLst>
                <a:ext uri="{FF2B5EF4-FFF2-40B4-BE49-F238E27FC236}">
                  <a16:creationId xmlns:a16="http://schemas.microsoft.com/office/drawing/2014/main" id="{06DC2D15-29C5-420D-8BF4-669CAD02868E}"/>
                </a:ext>
              </a:extLst>
            </p:cNvPr>
            <p:cNvSpPr/>
            <p:nvPr/>
          </p:nvSpPr>
          <p:spPr bwMode="auto">
            <a:xfrm>
              <a:off x="435865" y="2087029"/>
              <a:ext cx="1802414" cy="1802414"/>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grpSp>
      <p:sp>
        <p:nvSpPr>
          <p:cNvPr id="67" name="Rectangle 66">
            <a:extLst>
              <a:ext uri="{FF2B5EF4-FFF2-40B4-BE49-F238E27FC236}">
                <a16:creationId xmlns:a16="http://schemas.microsoft.com/office/drawing/2014/main" id="{E94CA47C-818F-47E5-AED0-8DF5A3AB0535}"/>
              </a:ext>
            </a:extLst>
          </p:cNvPr>
          <p:cNvSpPr/>
          <p:nvPr/>
        </p:nvSpPr>
        <p:spPr>
          <a:xfrm>
            <a:off x="2996835" y="8185320"/>
            <a:ext cx="3842016" cy="851515"/>
          </a:xfrm>
          <a:prstGeom prst="rect">
            <a:avLst/>
          </a:prstGeom>
        </p:spPr>
        <p:txBody>
          <a:bodyPr wrap="square" lIns="0" tIns="0" rIns="0" bIns="0" anchor="t">
            <a:spAutoFit/>
          </a:bodyPr>
          <a:lstStyle/>
          <a:p>
            <a:pPr defTabSz="761977">
              <a:spcBef>
                <a:spcPts val="176"/>
              </a:spcBef>
              <a:spcAft>
                <a:spcPts val="176"/>
              </a:spcAft>
            </a:pPr>
            <a:r>
              <a:rPr lang="en-US" sz="2000" dirty="0">
                <a:solidFill>
                  <a:srgbClr val="0078D4"/>
                </a:solidFill>
                <a:latin typeface="Segoe UI Semibold"/>
              </a:rPr>
              <a:t>Containerized User Profiles</a:t>
            </a:r>
          </a:p>
          <a:p>
            <a:pPr defTabSz="761977">
              <a:spcBef>
                <a:spcPts val="176"/>
              </a:spcBef>
              <a:spcAft>
                <a:spcPts val="176"/>
              </a:spcAft>
            </a:pPr>
            <a:r>
              <a:rPr lang="en-US" sz="1600" dirty="0">
                <a:solidFill>
                  <a:srgbClr val="000000"/>
                </a:solidFill>
              </a:rPr>
              <a:t>Containerized User Profiles (</a:t>
            </a:r>
            <a:r>
              <a:rPr lang="en-US" sz="1600" dirty="0" err="1">
                <a:solidFill>
                  <a:srgbClr val="000000"/>
                </a:solidFill>
              </a:rPr>
              <a:t>FSLogix</a:t>
            </a:r>
            <a:r>
              <a:rPr lang="en-US" sz="1600" dirty="0">
                <a:solidFill>
                  <a:srgbClr val="000000"/>
                </a:solidFill>
              </a:rPr>
              <a:t>) with fast VHD load times</a:t>
            </a:r>
          </a:p>
        </p:txBody>
      </p:sp>
      <p:sp>
        <p:nvSpPr>
          <p:cNvPr id="69" name="Rectangle 68">
            <a:extLst>
              <a:ext uri="{FF2B5EF4-FFF2-40B4-BE49-F238E27FC236}">
                <a16:creationId xmlns:a16="http://schemas.microsoft.com/office/drawing/2014/main" id="{72E3411C-9034-4786-99EE-EB3EA52FE416}"/>
              </a:ext>
            </a:extLst>
          </p:cNvPr>
          <p:cNvSpPr/>
          <p:nvPr/>
        </p:nvSpPr>
        <p:spPr>
          <a:xfrm>
            <a:off x="2991744" y="11616395"/>
            <a:ext cx="3847465" cy="1420902"/>
          </a:xfrm>
          <a:prstGeom prst="rect">
            <a:avLst/>
          </a:prstGeom>
        </p:spPr>
        <p:txBody>
          <a:bodyPr wrap="square" tIns="38100" rIns="76200" bIns="38100" anchor="t">
            <a:spAutoFit/>
          </a:bodyPr>
          <a:lstStyle/>
          <a:p>
            <a:pPr defTabSz="761977">
              <a:spcBef>
                <a:spcPts val="176"/>
              </a:spcBef>
              <a:spcAft>
                <a:spcPts val="176"/>
              </a:spcAft>
            </a:pPr>
            <a:r>
              <a:rPr lang="en-US" sz="2000" dirty="0">
                <a:solidFill>
                  <a:srgbClr val="0078D4"/>
                </a:solidFill>
                <a:latin typeface="Segoe UI Semibold"/>
              </a:rPr>
              <a:t>Teams enhancements</a:t>
            </a:r>
          </a:p>
          <a:p>
            <a:pPr defTabSz="761977">
              <a:spcBef>
                <a:spcPts val="176"/>
              </a:spcBef>
              <a:spcAft>
                <a:spcPts val="176"/>
              </a:spcAft>
            </a:pPr>
            <a:r>
              <a:rPr lang="en-US" sz="1600" dirty="0">
                <a:solidFill>
                  <a:srgbClr val="000000"/>
                </a:solidFill>
              </a:rPr>
              <a:t>Best conferencing and media experience with multimedia redirection capability and high-performance, low latency audio and video calling</a:t>
            </a:r>
          </a:p>
        </p:txBody>
      </p:sp>
      <p:grpSp>
        <p:nvGrpSpPr>
          <p:cNvPr id="70" name="Group 69">
            <a:extLst>
              <a:ext uri="{FF2B5EF4-FFF2-40B4-BE49-F238E27FC236}">
                <a16:creationId xmlns:a16="http://schemas.microsoft.com/office/drawing/2014/main" id="{001619DE-7F17-4AE0-816A-716C66F12043}"/>
              </a:ext>
            </a:extLst>
          </p:cNvPr>
          <p:cNvGrpSpPr/>
          <p:nvPr/>
        </p:nvGrpSpPr>
        <p:grpSpPr>
          <a:xfrm>
            <a:off x="7796215" y="-190500"/>
            <a:ext cx="598586" cy="5764118"/>
            <a:chOff x="12934552" y="448696"/>
            <a:chExt cx="2535893" cy="14301518"/>
          </a:xfrm>
        </p:grpSpPr>
        <p:sp>
          <p:nvSpPr>
            <p:cNvPr id="71" name="Rectangle 70">
              <a:extLst>
                <a:ext uri="{FF2B5EF4-FFF2-40B4-BE49-F238E27FC236}">
                  <a16:creationId xmlns:a16="http://schemas.microsoft.com/office/drawing/2014/main" id="{5B679FBC-7855-4C5E-A22D-BBAA66CCD246}"/>
                </a:ext>
              </a:extLst>
            </p:cNvPr>
            <p:cNvSpPr/>
            <p:nvPr/>
          </p:nvSpPr>
          <p:spPr>
            <a:xfrm>
              <a:off x="12934552" y="1837200"/>
              <a:ext cx="2349065" cy="1390077"/>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dirty="0">
                <a:solidFill>
                  <a:prstClr val="white"/>
                </a:solidFill>
                <a:latin typeface="Calibri" panose="020F0502020204030204"/>
              </a:endParaRPr>
            </a:p>
          </p:txBody>
        </p:sp>
        <p:sp>
          <p:nvSpPr>
            <p:cNvPr id="72" name="Rectangle 71">
              <a:extLst>
                <a:ext uri="{FF2B5EF4-FFF2-40B4-BE49-F238E27FC236}">
                  <a16:creationId xmlns:a16="http://schemas.microsoft.com/office/drawing/2014/main" id="{9639B6A0-265C-413D-90F7-5D5A1956D33C}"/>
                </a:ext>
              </a:extLst>
            </p:cNvPr>
            <p:cNvSpPr/>
            <p:nvPr/>
          </p:nvSpPr>
          <p:spPr>
            <a:xfrm>
              <a:off x="12934552" y="3227277"/>
              <a:ext cx="2349065" cy="2889390"/>
            </a:xfrm>
            <a:prstGeom prst="rect">
              <a:avLst/>
            </a:prstGeom>
            <a:solidFill>
              <a:srgbClr val="50E6FF"/>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dirty="0">
                <a:solidFill>
                  <a:prstClr val="white"/>
                </a:solidFill>
                <a:latin typeface="Calibri" panose="020F0502020204030204"/>
              </a:endParaRPr>
            </a:p>
          </p:txBody>
        </p:sp>
        <p:sp>
          <p:nvSpPr>
            <p:cNvPr id="73" name="Rectangle 72">
              <a:extLst>
                <a:ext uri="{FF2B5EF4-FFF2-40B4-BE49-F238E27FC236}">
                  <a16:creationId xmlns:a16="http://schemas.microsoft.com/office/drawing/2014/main" id="{52F65024-D84A-46F9-B40D-89A394567BA0}"/>
                </a:ext>
              </a:extLst>
            </p:cNvPr>
            <p:cNvSpPr/>
            <p:nvPr/>
          </p:nvSpPr>
          <p:spPr>
            <a:xfrm>
              <a:off x="12934552" y="6098606"/>
              <a:ext cx="2349065" cy="2889390"/>
            </a:xfrm>
            <a:prstGeom prst="rect">
              <a:avLst/>
            </a:prstGeom>
            <a:solidFill>
              <a:srgbClr val="000000"/>
            </a:solidFill>
            <a:ln w="635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dirty="0">
                <a:solidFill>
                  <a:prstClr val="white"/>
                </a:solidFill>
                <a:latin typeface="Calibri" panose="020F0502020204030204"/>
              </a:endParaRPr>
            </a:p>
          </p:txBody>
        </p:sp>
        <p:sp>
          <p:nvSpPr>
            <p:cNvPr id="74" name="Rectangle 73">
              <a:extLst>
                <a:ext uri="{FF2B5EF4-FFF2-40B4-BE49-F238E27FC236}">
                  <a16:creationId xmlns:a16="http://schemas.microsoft.com/office/drawing/2014/main" id="{B7AF722D-FCCE-4F93-909F-21FE46FDEE34}"/>
                </a:ext>
              </a:extLst>
            </p:cNvPr>
            <p:cNvSpPr/>
            <p:nvPr/>
          </p:nvSpPr>
          <p:spPr>
            <a:xfrm>
              <a:off x="12934552" y="8989495"/>
              <a:ext cx="2349065" cy="1920240"/>
            </a:xfrm>
            <a:prstGeom prst="rect">
              <a:avLst/>
            </a:prstGeom>
            <a:solidFill>
              <a:srgbClr val="3C3C41"/>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a:solidFill>
                  <a:prstClr val="white"/>
                </a:solidFill>
                <a:latin typeface="Calibri" panose="020F0502020204030204"/>
              </a:endParaRPr>
            </a:p>
          </p:txBody>
        </p:sp>
        <p:sp>
          <p:nvSpPr>
            <p:cNvPr id="75" name="Rectangle 74">
              <a:extLst>
                <a:ext uri="{FF2B5EF4-FFF2-40B4-BE49-F238E27FC236}">
                  <a16:creationId xmlns:a16="http://schemas.microsoft.com/office/drawing/2014/main" id="{878EB32D-4BD9-4FA4-9865-BF6F58E7088E}"/>
                </a:ext>
              </a:extLst>
            </p:cNvPr>
            <p:cNvSpPr/>
            <p:nvPr/>
          </p:nvSpPr>
          <p:spPr>
            <a:xfrm>
              <a:off x="12934552" y="10909733"/>
              <a:ext cx="2349065" cy="1920240"/>
            </a:xfrm>
            <a:prstGeom prst="rect">
              <a:avLst/>
            </a:prstGeom>
            <a:solidFill>
              <a:srgbClr val="75757A"/>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a:solidFill>
                  <a:prstClr val="white"/>
                </a:solidFill>
                <a:latin typeface="Calibri" panose="020F0502020204030204"/>
              </a:endParaRPr>
            </a:p>
          </p:txBody>
        </p:sp>
        <p:sp>
          <p:nvSpPr>
            <p:cNvPr id="76" name="Rectangle 75">
              <a:extLst>
                <a:ext uri="{FF2B5EF4-FFF2-40B4-BE49-F238E27FC236}">
                  <a16:creationId xmlns:a16="http://schemas.microsoft.com/office/drawing/2014/main" id="{0E61DC37-199A-41D4-B061-C7783D8076CA}"/>
                </a:ext>
              </a:extLst>
            </p:cNvPr>
            <p:cNvSpPr/>
            <p:nvPr/>
          </p:nvSpPr>
          <p:spPr>
            <a:xfrm>
              <a:off x="12934552" y="12829974"/>
              <a:ext cx="2349065" cy="1920240"/>
            </a:xfrm>
            <a:prstGeom prst="rect">
              <a:avLst/>
            </a:prstGeom>
            <a:solidFill>
              <a:srgbClr val="EBEBEB"/>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a:solidFill>
                  <a:prstClr val="white"/>
                </a:solidFill>
                <a:latin typeface="Calibri" panose="020F0502020204030204"/>
              </a:endParaRPr>
            </a:p>
          </p:txBody>
        </p:sp>
        <p:sp>
          <p:nvSpPr>
            <p:cNvPr id="77" name="Rectangle 76">
              <a:extLst>
                <a:ext uri="{FF2B5EF4-FFF2-40B4-BE49-F238E27FC236}">
                  <a16:creationId xmlns:a16="http://schemas.microsoft.com/office/drawing/2014/main" id="{F212B036-58FF-4894-B602-233FA78EF8DA}"/>
                </a:ext>
              </a:extLst>
            </p:cNvPr>
            <p:cNvSpPr/>
            <p:nvPr/>
          </p:nvSpPr>
          <p:spPr>
            <a:xfrm>
              <a:off x="12934552" y="448696"/>
              <a:ext cx="2349065" cy="1372540"/>
            </a:xfrm>
            <a:prstGeom prst="rect">
              <a:avLst/>
            </a:prstGeom>
            <a:solidFill>
              <a:srgbClr val="0078D4"/>
            </a:solidFill>
            <a:ln w="12700" cap="flat" cmpd="sng" algn="ctr">
              <a:noFill/>
              <a:prstDash val="solid"/>
              <a:miter lim="800000"/>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defTabSz="914406">
                <a:defRPr/>
              </a:pPr>
              <a:endParaRPr lang="en-US" sz="2160" kern="0">
                <a:solidFill>
                  <a:prstClr val="white"/>
                </a:solidFill>
                <a:latin typeface="Calibri" panose="020F0502020204030204"/>
              </a:endParaRPr>
            </a:p>
          </p:txBody>
        </p:sp>
        <p:sp>
          <p:nvSpPr>
            <p:cNvPr id="78" name="TextBox 77">
              <a:extLst>
                <a:ext uri="{FF2B5EF4-FFF2-40B4-BE49-F238E27FC236}">
                  <a16:creationId xmlns:a16="http://schemas.microsoft.com/office/drawing/2014/main" id="{C8DFDBA1-1C58-4F82-8BA5-F1A9CEB5F25C}"/>
                </a:ext>
              </a:extLst>
            </p:cNvPr>
            <p:cNvSpPr txBox="1"/>
            <p:nvPr/>
          </p:nvSpPr>
          <p:spPr>
            <a:xfrm>
              <a:off x="13078626" y="862692"/>
              <a:ext cx="2391819" cy="515452"/>
            </a:xfrm>
            <a:prstGeom prst="rect">
              <a:avLst/>
            </a:prstGeom>
            <a:noFill/>
          </p:spPr>
          <p:txBody>
            <a:bodyPr wrap="none" rtlCol="0">
              <a:spAutoFit/>
            </a:bodyPr>
            <a:lstStyle/>
            <a:p>
              <a:pPr defTabSz="914406">
                <a:defRPr/>
              </a:pPr>
              <a:r>
                <a:rPr lang="en-US" sz="750" dirty="0">
                  <a:solidFill>
                    <a:prstClr val="white"/>
                  </a:solidFill>
                  <a:latin typeface="Segoe UI Regular" panose="020B0502040204020203" pitchFamily="34" charset="0"/>
                  <a:ea typeface="Segoe Pro" charset="0"/>
                  <a:cs typeface="Segoe UI Regular" panose="020B0502040204020203" pitchFamily="34" charset="0"/>
                </a:rPr>
                <a:t>#0078D4</a:t>
              </a:r>
            </a:p>
          </p:txBody>
        </p:sp>
        <p:sp>
          <p:nvSpPr>
            <p:cNvPr id="79" name="TextBox 78">
              <a:extLst>
                <a:ext uri="{FF2B5EF4-FFF2-40B4-BE49-F238E27FC236}">
                  <a16:creationId xmlns:a16="http://schemas.microsoft.com/office/drawing/2014/main" id="{084F8170-55DA-4AE7-AB85-3C345F0B9E30}"/>
                </a:ext>
              </a:extLst>
            </p:cNvPr>
            <p:cNvSpPr txBox="1"/>
            <p:nvPr/>
          </p:nvSpPr>
          <p:spPr>
            <a:xfrm>
              <a:off x="13078626" y="3641268"/>
              <a:ext cx="2269580" cy="801814"/>
            </a:xfrm>
            <a:prstGeom prst="rect">
              <a:avLst/>
            </a:prstGeom>
            <a:noFill/>
          </p:spPr>
          <p:txBody>
            <a:bodyPr wrap="none" rtlCol="0">
              <a:spAutoFit/>
            </a:bodyPr>
            <a:lstStyle/>
            <a:p>
              <a:pPr defTabSz="914406">
                <a:defRPr/>
              </a:pPr>
              <a:r>
                <a:rPr lang="en-US" sz="750" dirty="0">
                  <a:solidFill>
                    <a:srgbClr val="00001E"/>
                  </a:solidFill>
                  <a:latin typeface="Segoe UI Regular" panose="020B0502040204020203" pitchFamily="34" charset="0"/>
                  <a:ea typeface="Segoe Pro" charset="0"/>
                  <a:cs typeface="Segoe UI Regular" panose="020B0502040204020203" pitchFamily="34" charset="0"/>
                </a:rPr>
                <a:t>#50E6FF</a:t>
              </a:r>
            </a:p>
            <a:p>
              <a:pPr defTabSz="914406">
                <a:defRPr/>
              </a:pPr>
              <a:endParaRPr lang="en-US" sz="750" dirty="0">
                <a:solidFill>
                  <a:srgbClr val="00001E"/>
                </a:solidFill>
                <a:latin typeface="Segoe UI Regular" panose="020B0502040204020203" pitchFamily="34" charset="0"/>
                <a:ea typeface="Segoe Pro" charset="0"/>
                <a:cs typeface="Segoe UI Regular" panose="020B0502040204020203" pitchFamily="34" charset="0"/>
              </a:endParaRPr>
            </a:p>
          </p:txBody>
        </p:sp>
        <p:sp>
          <p:nvSpPr>
            <p:cNvPr id="80" name="TextBox 79">
              <a:extLst>
                <a:ext uri="{FF2B5EF4-FFF2-40B4-BE49-F238E27FC236}">
                  <a16:creationId xmlns:a16="http://schemas.microsoft.com/office/drawing/2014/main" id="{4206451E-F593-45A4-A2B9-36C16099DAD1}"/>
                </a:ext>
              </a:extLst>
            </p:cNvPr>
            <p:cNvSpPr txBox="1"/>
            <p:nvPr/>
          </p:nvSpPr>
          <p:spPr>
            <a:xfrm>
              <a:off x="13078626" y="2251194"/>
              <a:ext cx="2201669" cy="515452"/>
            </a:xfrm>
            <a:prstGeom prst="rect">
              <a:avLst/>
            </a:prstGeom>
            <a:noFill/>
          </p:spPr>
          <p:txBody>
            <a:bodyPr wrap="none" rtlCol="0">
              <a:spAutoFit/>
            </a:bodyPr>
            <a:lstStyle/>
            <a:p>
              <a:pPr defTabSz="914406">
                <a:defRPr/>
              </a:pPr>
              <a:r>
                <a:rPr lang="en-US" sz="750" dirty="0">
                  <a:solidFill>
                    <a:prstClr val="black"/>
                  </a:solidFill>
                  <a:latin typeface="Segoe UI Regular" panose="020B0502040204020203" pitchFamily="34" charset="0"/>
                  <a:ea typeface="Segoe Pro" charset="0"/>
                  <a:cs typeface="Segoe UI Regular" panose="020B0502040204020203" pitchFamily="34" charset="0"/>
                </a:rPr>
                <a:t>#FFFFFF</a:t>
              </a:r>
            </a:p>
          </p:txBody>
        </p:sp>
        <p:sp>
          <p:nvSpPr>
            <p:cNvPr id="81" name="TextBox 80">
              <a:extLst>
                <a:ext uri="{FF2B5EF4-FFF2-40B4-BE49-F238E27FC236}">
                  <a16:creationId xmlns:a16="http://schemas.microsoft.com/office/drawing/2014/main" id="{B167D346-E941-411D-8438-B6AE2DCF3D2C}"/>
                </a:ext>
              </a:extLst>
            </p:cNvPr>
            <p:cNvSpPr txBox="1"/>
            <p:nvPr/>
          </p:nvSpPr>
          <p:spPr>
            <a:xfrm>
              <a:off x="13078626" y="6493971"/>
              <a:ext cx="2323908" cy="515452"/>
            </a:xfrm>
            <a:prstGeom prst="rect">
              <a:avLst/>
            </a:prstGeom>
            <a:noFill/>
          </p:spPr>
          <p:txBody>
            <a:bodyPr wrap="none" rtlCol="0">
              <a:spAutoFit/>
            </a:bodyPr>
            <a:lstStyle/>
            <a:p>
              <a:pPr defTabSz="914406">
                <a:defRPr/>
              </a:pPr>
              <a:r>
                <a:rPr lang="en-US" sz="750" dirty="0">
                  <a:solidFill>
                    <a:prstClr val="white"/>
                  </a:solidFill>
                  <a:latin typeface="Segoe UI Regular" panose="020B0502040204020203" pitchFamily="34" charset="0"/>
                  <a:ea typeface="Segoe Pro" charset="0"/>
                  <a:cs typeface="Segoe UI Regular" panose="020B0502040204020203" pitchFamily="34" charset="0"/>
                </a:rPr>
                <a:t>#000000</a:t>
              </a:r>
            </a:p>
          </p:txBody>
        </p:sp>
        <p:sp>
          <p:nvSpPr>
            <p:cNvPr id="82" name="TextBox 81">
              <a:extLst>
                <a:ext uri="{FF2B5EF4-FFF2-40B4-BE49-F238E27FC236}">
                  <a16:creationId xmlns:a16="http://schemas.microsoft.com/office/drawing/2014/main" id="{3702BB29-52FB-40C7-BED8-9C9C4A789A57}"/>
                </a:ext>
              </a:extLst>
            </p:cNvPr>
            <p:cNvSpPr txBox="1"/>
            <p:nvPr/>
          </p:nvSpPr>
          <p:spPr>
            <a:xfrm>
              <a:off x="13078626" y="9403489"/>
              <a:ext cx="2391819" cy="515452"/>
            </a:xfrm>
            <a:prstGeom prst="rect">
              <a:avLst/>
            </a:prstGeom>
            <a:noFill/>
          </p:spPr>
          <p:txBody>
            <a:bodyPr wrap="none" rtlCol="0">
              <a:spAutoFit/>
            </a:bodyPr>
            <a:lstStyle/>
            <a:p>
              <a:pPr defTabSz="914406">
                <a:defRPr/>
              </a:pPr>
              <a:r>
                <a:rPr lang="en-US" sz="750" dirty="0">
                  <a:solidFill>
                    <a:prstClr val="white"/>
                  </a:solidFill>
                  <a:latin typeface="Segoe UI Regular" panose="020B0502040204020203" pitchFamily="34" charset="0"/>
                  <a:ea typeface="Segoe Pro" charset="0"/>
                  <a:cs typeface="Segoe UI Regular" panose="020B0502040204020203" pitchFamily="34" charset="0"/>
                </a:rPr>
                <a:t>#3C3C41</a:t>
              </a:r>
            </a:p>
          </p:txBody>
        </p:sp>
        <p:sp>
          <p:nvSpPr>
            <p:cNvPr id="83" name="TextBox 82">
              <a:extLst>
                <a:ext uri="{FF2B5EF4-FFF2-40B4-BE49-F238E27FC236}">
                  <a16:creationId xmlns:a16="http://schemas.microsoft.com/office/drawing/2014/main" id="{EC5CD59B-8D68-4969-9692-F48591DEC269}"/>
                </a:ext>
              </a:extLst>
            </p:cNvPr>
            <p:cNvSpPr txBox="1"/>
            <p:nvPr/>
          </p:nvSpPr>
          <p:spPr>
            <a:xfrm>
              <a:off x="13078626" y="11205396"/>
              <a:ext cx="2371446" cy="515452"/>
            </a:xfrm>
            <a:prstGeom prst="rect">
              <a:avLst/>
            </a:prstGeom>
            <a:noFill/>
          </p:spPr>
          <p:txBody>
            <a:bodyPr wrap="none" rtlCol="0">
              <a:spAutoFit/>
            </a:bodyPr>
            <a:lstStyle/>
            <a:p>
              <a:pPr defTabSz="914406">
                <a:defRPr/>
              </a:pPr>
              <a:r>
                <a:rPr lang="en-US" sz="750" dirty="0">
                  <a:solidFill>
                    <a:prstClr val="white"/>
                  </a:solidFill>
                  <a:latin typeface="Segoe UI Regular" panose="020B0502040204020203" pitchFamily="34" charset="0"/>
                  <a:ea typeface="Segoe Pro" charset="0"/>
                  <a:cs typeface="Segoe UI Regular" panose="020B0502040204020203" pitchFamily="34" charset="0"/>
                </a:rPr>
                <a:t>#75757A</a:t>
              </a:r>
            </a:p>
          </p:txBody>
        </p:sp>
        <p:sp>
          <p:nvSpPr>
            <p:cNvPr id="84" name="TextBox 83">
              <a:extLst>
                <a:ext uri="{FF2B5EF4-FFF2-40B4-BE49-F238E27FC236}">
                  <a16:creationId xmlns:a16="http://schemas.microsoft.com/office/drawing/2014/main" id="{5E5157D4-80EE-42FC-BD11-A10160DBF870}"/>
                </a:ext>
              </a:extLst>
            </p:cNvPr>
            <p:cNvSpPr txBox="1"/>
            <p:nvPr/>
          </p:nvSpPr>
          <p:spPr>
            <a:xfrm>
              <a:off x="13078626" y="13101430"/>
              <a:ext cx="2323908" cy="515452"/>
            </a:xfrm>
            <a:prstGeom prst="rect">
              <a:avLst/>
            </a:prstGeom>
            <a:noFill/>
          </p:spPr>
          <p:txBody>
            <a:bodyPr wrap="none" rtlCol="0">
              <a:spAutoFit/>
            </a:bodyPr>
            <a:lstStyle/>
            <a:p>
              <a:pPr defTabSz="914406">
                <a:defRPr/>
              </a:pPr>
              <a:r>
                <a:rPr lang="en-US" sz="750" dirty="0">
                  <a:solidFill>
                    <a:srgbClr val="00001E"/>
                  </a:solidFill>
                  <a:latin typeface="Segoe UI Regular" panose="020B0502040204020203" pitchFamily="34" charset="0"/>
                  <a:ea typeface="Segoe Pro" charset="0"/>
                  <a:cs typeface="Segoe UI Regular" panose="020B0502040204020203" pitchFamily="34" charset="0"/>
                </a:rPr>
                <a:t>#EBEBEB</a:t>
              </a:r>
            </a:p>
          </p:txBody>
        </p:sp>
      </p:grpSp>
      <p:pic>
        <p:nvPicPr>
          <p:cNvPr id="60" name="Picture 59" descr="A picture containing drawing&#10;&#10;Description automatically generated">
            <a:extLst>
              <a:ext uri="{FF2B5EF4-FFF2-40B4-BE49-F238E27FC236}">
                <a16:creationId xmlns:a16="http://schemas.microsoft.com/office/drawing/2014/main" id="{CCA67AF6-FF4C-46A0-9B39-AFF2962C98A8}"/>
              </a:ext>
            </a:extLst>
          </p:cNvPr>
          <p:cNvPicPr>
            <a:picLocks noChangeAspect="1"/>
          </p:cNvPicPr>
          <p:nvPr/>
        </p:nvPicPr>
        <p:blipFill>
          <a:blip r:embed="Ra1e83c9e880a4ce0"/>
          <a:stretch>
            <a:fillRect/>
          </a:stretch>
        </p:blipFill>
        <p:spPr>
          <a:xfrm>
            <a:off x="500072" y="41088"/>
            <a:ext cx="2626380" cy="868696"/>
          </a:xfrm>
          <a:prstGeom prst="rect">
            <a:avLst/>
          </a:prstGeom>
        </p:spPr>
      </p:pic>
      <p:sp>
        <p:nvSpPr>
          <p:cNvPr id="4" name="Text Placeholder 3">
            <a:extLst>
              <a:ext uri="{FF2B5EF4-FFF2-40B4-BE49-F238E27FC236}">
                <a16:creationId xmlns:a16="http://schemas.microsoft.com/office/drawing/2014/main" id="{A360A4B5-1449-4C17-84F9-5FA81089E744}"/>
              </a:ext>
            </a:extLst>
          </p:cNvPr>
          <p:cNvSpPr>
            <a:spLocks noGrp="1"/>
          </p:cNvSpPr>
          <p:nvPr>
            <p:ph type="body" sz="quarter" idx="10"/>
          </p:nvPr>
        </p:nvSpPr>
        <p:spPr>
          <a:xfrm>
            <a:off x="786373" y="994636"/>
            <a:ext cx="6736645" cy="997900"/>
          </a:xfrm>
        </p:spPr>
        <p:txBody>
          <a:bodyPr/>
          <a:lstStyle/>
          <a:p>
            <a:r>
              <a:rPr lang="en-US" dirty="0">
                <a:solidFill>
                  <a:schemeClr val="tx1"/>
                </a:solidFill>
              </a:rPr>
              <a:t>Why choose</a:t>
            </a:r>
            <a:br>
              <a:rPr lang="en-US" dirty="0">
                <a:solidFill>
                  <a:schemeClr val="tx1"/>
                </a:solidFill>
              </a:rPr>
            </a:br>
            <a:r>
              <a:rPr lang="en-US" dirty="0"/>
              <a:t>Windows Virtual Desktop?</a:t>
            </a:r>
          </a:p>
        </p:txBody>
      </p:sp>
      <p:sp>
        <p:nvSpPr>
          <p:cNvPr id="62" name="Rectangle 61">
            <a:extLst>
              <a:ext uri="{FF2B5EF4-FFF2-40B4-BE49-F238E27FC236}">
                <a16:creationId xmlns:a16="http://schemas.microsoft.com/office/drawing/2014/main" id="{56E9A076-C211-4EE8-BFC8-FCF414C16D70}"/>
              </a:ext>
            </a:extLst>
          </p:cNvPr>
          <p:cNvSpPr/>
          <p:nvPr/>
        </p:nvSpPr>
        <p:spPr>
          <a:xfrm>
            <a:off x="440189" y="2597409"/>
            <a:ext cx="4068015" cy="851515"/>
          </a:xfrm>
          <a:prstGeom prst="rect">
            <a:avLst/>
          </a:prstGeom>
        </p:spPr>
        <p:txBody>
          <a:bodyPr wrap="square" lIns="0" tIns="0" rIns="0" bIns="0" anchor="t">
            <a:spAutoFit/>
          </a:bodyPr>
          <a:lstStyle/>
          <a:p>
            <a:pPr defTabSz="761977">
              <a:spcBef>
                <a:spcPts val="176"/>
              </a:spcBef>
              <a:spcAft>
                <a:spcPts val="176"/>
              </a:spcAft>
            </a:pPr>
            <a:r>
              <a:rPr lang="en-US" sz="2000" dirty="0">
                <a:solidFill>
                  <a:srgbClr val="0078D4"/>
                </a:solidFill>
                <a:latin typeface="Segoe UI Semibold"/>
              </a:rPr>
              <a:t>Platform of your choice</a:t>
            </a:r>
          </a:p>
          <a:p>
            <a:pPr defTabSz="761977">
              <a:spcBef>
                <a:spcPts val="176"/>
              </a:spcBef>
              <a:spcAft>
                <a:spcPts val="176"/>
              </a:spcAft>
            </a:pPr>
            <a:r>
              <a:rPr lang="en-US" sz="1600" dirty="0">
                <a:solidFill>
                  <a:srgbClr val="000000"/>
                </a:solidFill>
              </a:rPr>
              <a:t>Connect from any device of your choice (Windows, MacOS/iOS, HTML5, Android, Linux*)</a:t>
            </a:r>
          </a:p>
        </p:txBody>
      </p:sp>
      <p:sp>
        <p:nvSpPr>
          <p:cNvPr id="712" name="Rectangle 711">
            <a:extLst>
              <a:ext uri="{FF2B5EF4-FFF2-40B4-BE49-F238E27FC236}">
                <a16:creationId xmlns:a16="http://schemas.microsoft.com/office/drawing/2014/main" id="{A58A1B23-07A6-460F-AEF9-7C867B1AF099}"/>
              </a:ext>
            </a:extLst>
          </p:cNvPr>
          <p:cNvSpPr/>
          <p:nvPr/>
        </p:nvSpPr>
        <p:spPr>
          <a:xfrm>
            <a:off x="2991744" y="4478076"/>
            <a:ext cx="3753511" cy="851515"/>
          </a:xfrm>
          <a:prstGeom prst="rect">
            <a:avLst/>
          </a:prstGeom>
        </p:spPr>
        <p:txBody>
          <a:bodyPr wrap="square" lIns="0" tIns="0" rIns="0" bIns="0" anchor="t">
            <a:spAutoFit/>
          </a:bodyPr>
          <a:lstStyle/>
          <a:p>
            <a:pPr defTabSz="761977">
              <a:spcBef>
                <a:spcPts val="176"/>
              </a:spcBef>
              <a:spcAft>
                <a:spcPts val="176"/>
              </a:spcAft>
            </a:pPr>
            <a:r>
              <a:rPr lang="en-US" sz="2000" dirty="0">
                <a:solidFill>
                  <a:srgbClr val="0078D4"/>
                </a:solidFill>
                <a:latin typeface="Segoe UI Semibold"/>
              </a:rPr>
              <a:t>Windows differentiation</a:t>
            </a:r>
          </a:p>
          <a:p>
            <a:pPr defTabSz="761977">
              <a:spcBef>
                <a:spcPts val="176"/>
              </a:spcBef>
              <a:spcAft>
                <a:spcPts val="176"/>
              </a:spcAft>
            </a:pPr>
            <a:r>
              <a:rPr lang="en-US" sz="1600" dirty="0">
                <a:solidFill>
                  <a:srgbClr val="000000"/>
                </a:solidFill>
              </a:rPr>
              <a:t>Like-local Windows experience extensive support for devices</a:t>
            </a:r>
          </a:p>
        </p:txBody>
      </p:sp>
      <p:sp>
        <p:nvSpPr>
          <p:cNvPr id="66" name="Rectangle 65">
            <a:extLst>
              <a:ext uri="{FF2B5EF4-FFF2-40B4-BE49-F238E27FC236}">
                <a16:creationId xmlns:a16="http://schemas.microsoft.com/office/drawing/2014/main" id="{5A133570-00B3-4853-98FD-C20056B9402A}"/>
              </a:ext>
            </a:extLst>
          </p:cNvPr>
          <p:cNvSpPr/>
          <p:nvPr/>
        </p:nvSpPr>
        <p:spPr>
          <a:xfrm>
            <a:off x="440189" y="6319017"/>
            <a:ext cx="4690675" cy="902811"/>
          </a:xfrm>
          <a:prstGeom prst="rect">
            <a:avLst/>
          </a:prstGeom>
        </p:spPr>
        <p:txBody>
          <a:bodyPr wrap="square" lIns="0" tIns="0" rIns="0" bIns="0" anchor="t">
            <a:spAutoFit/>
          </a:bodyPr>
          <a:lstStyle/>
          <a:p>
            <a:pPr defTabSz="761977">
              <a:spcBef>
                <a:spcPts val="176"/>
              </a:spcBef>
              <a:spcAft>
                <a:spcPts val="176"/>
              </a:spcAft>
            </a:pPr>
            <a:r>
              <a:rPr lang="en-US" sz="2000" dirty="0">
                <a:solidFill>
                  <a:schemeClr val="accent1"/>
                </a:solidFill>
                <a:latin typeface="Segoe UI Semibold"/>
              </a:rPr>
              <a:t>Enhanced protocol</a:t>
            </a:r>
          </a:p>
          <a:p>
            <a:pPr defTabSz="761977">
              <a:spcBef>
                <a:spcPts val="176"/>
              </a:spcBef>
              <a:spcAft>
                <a:spcPts val="176"/>
              </a:spcAft>
            </a:pPr>
            <a:r>
              <a:rPr lang="en-US" sz="1600" dirty="0">
                <a:solidFill>
                  <a:srgbClr val="000000"/>
                </a:solidFill>
              </a:rPr>
              <a:t>Support for Windows Hello for Business</a:t>
            </a:r>
          </a:p>
          <a:p>
            <a:pPr defTabSz="761977">
              <a:spcBef>
                <a:spcPts val="176"/>
              </a:spcBef>
              <a:spcAft>
                <a:spcPts val="176"/>
              </a:spcAft>
            </a:pPr>
            <a:r>
              <a:rPr lang="en-US" sz="1600" dirty="0">
                <a:solidFill>
                  <a:srgbClr val="000000"/>
                </a:solidFill>
              </a:rPr>
              <a:t>Dynamically adapting bandwidth utilization</a:t>
            </a:r>
          </a:p>
        </p:txBody>
      </p:sp>
      <p:sp>
        <p:nvSpPr>
          <p:cNvPr id="68" name="Rectangle 67">
            <a:extLst>
              <a:ext uri="{FF2B5EF4-FFF2-40B4-BE49-F238E27FC236}">
                <a16:creationId xmlns:a16="http://schemas.microsoft.com/office/drawing/2014/main" id="{6D0D9281-0D4F-4729-9E5B-202365422F2D}"/>
              </a:ext>
            </a:extLst>
          </p:cNvPr>
          <p:cNvSpPr/>
          <p:nvPr/>
        </p:nvSpPr>
        <p:spPr>
          <a:xfrm>
            <a:off x="440189" y="9933865"/>
            <a:ext cx="4690675" cy="1200329"/>
          </a:xfrm>
          <a:prstGeom prst="rect">
            <a:avLst/>
          </a:prstGeom>
        </p:spPr>
        <p:txBody>
          <a:bodyPr wrap="square" lIns="0" tIns="0" rIns="0" bIns="0" anchor="t">
            <a:spAutoFit/>
          </a:bodyPr>
          <a:lstStyle/>
          <a:p>
            <a:pPr defTabSz="761977">
              <a:spcBef>
                <a:spcPts val="176"/>
              </a:spcBef>
              <a:spcAft>
                <a:spcPts val="176"/>
              </a:spcAft>
            </a:pPr>
            <a:r>
              <a:rPr lang="en-US" sz="2000" dirty="0">
                <a:solidFill>
                  <a:srgbClr val="0078D4"/>
                </a:solidFill>
                <a:latin typeface="Segoe UI Semibold"/>
              </a:rPr>
              <a:t>Native O365 performance</a:t>
            </a:r>
          </a:p>
          <a:p>
            <a:pPr defTabSz="761977">
              <a:spcBef>
                <a:spcPts val="176"/>
              </a:spcBef>
              <a:spcAft>
                <a:spcPts val="176"/>
              </a:spcAft>
            </a:pPr>
            <a:r>
              <a:rPr lang="en-US" sz="1600" dirty="0">
                <a:solidFill>
                  <a:srgbClr val="000000"/>
                </a:solidFill>
              </a:rPr>
              <a:t>Uncompromised O365 email and calendar performance </a:t>
            </a:r>
          </a:p>
          <a:p>
            <a:pPr defTabSz="761977">
              <a:spcBef>
                <a:spcPts val="176"/>
              </a:spcBef>
              <a:spcAft>
                <a:spcPts val="176"/>
              </a:spcAft>
            </a:pPr>
            <a:r>
              <a:rPr lang="en-US" sz="1600" dirty="0">
                <a:solidFill>
                  <a:srgbClr val="000000"/>
                </a:solidFill>
              </a:rPr>
              <a:t>Real-time Outlook search </a:t>
            </a:r>
          </a:p>
          <a:p>
            <a:pPr defTabSz="761977">
              <a:spcBef>
                <a:spcPts val="176"/>
              </a:spcBef>
              <a:spcAft>
                <a:spcPts val="176"/>
              </a:spcAft>
            </a:pPr>
            <a:r>
              <a:rPr lang="en-US" sz="1600" dirty="0">
                <a:solidFill>
                  <a:srgbClr val="000000"/>
                </a:solidFill>
              </a:rPr>
              <a:t>Persistent and non-persistent environments</a:t>
            </a:r>
          </a:p>
        </p:txBody>
      </p:sp>
      <p:grpSp>
        <p:nvGrpSpPr>
          <p:cNvPr id="287" name="Group 286">
            <a:extLst>
              <a:ext uri="{FF2B5EF4-FFF2-40B4-BE49-F238E27FC236}">
                <a16:creationId xmlns:a16="http://schemas.microsoft.com/office/drawing/2014/main" id="{FA854FAA-AF66-4098-9E86-1B529E203F82}"/>
              </a:ext>
            </a:extLst>
          </p:cNvPr>
          <p:cNvGrpSpPr/>
          <p:nvPr/>
        </p:nvGrpSpPr>
        <p:grpSpPr>
          <a:xfrm>
            <a:off x="5674277" y="2504775"/>
            <a:ext cx="1043523" cy="1039863"/>
            <a:chOff x="472886" y="4935096"/>
            <a:chExt cx="366502" cy="365216"/>
          </a:xfrm>
        </p:grpSpPr>
        <p:sp>
          <p:nvSpPr>
            <p:cNvPr id="288" name="Freeform 35">
              <a:extLst>
                <a:ext uri="{FF2B5EF4-FFF2-40B4-BE49-F238E27FC236}">
                  <a16:creationId xmlns:a16="http://schemas.microsoft.com/office/drawing/2014/main" id="{45EC9519-F23E-488E-8AC7-F30A095872AC}"/>
                </a:ext>
              </a:extLst>
            </p:cNvPr>
            <p:cNvSpPr>
              <a:spLocks/>
            </p:cNvSpPr>
            <p:nvPr/>
          </p:nvSpPr>
          <p:spPr bwMode="auto">
            <a:xfrm>
              <a:off x="745512" y="4935096"/>
              <a:ext cx="93876" cy="92590"/>
            </a:xfrm>
            <a:custGeom>
              <a:avLst/>
              <a:gdLst>
                <a:gd name="T0" fmla="*/ 0 w 73"/>
                <a:gd name="T1" fmla="*/ 0 h 72"/>
                <a:gd name="T2" fmla="*/ 73 w 73"/>
                <a:gd name="T3" fmla="*/ 0 h 72"/>
                <a:gd name="T4" fmla="*/ 73 w 73"/>
                <a:gd name="T5" fmla="*/ 72 h 72"/>
                <a:gd name="T6" fmla="*/ 43 w 73"/>
                <a:gd name="T7" fmla="*/ 72 h 72"/>
                <a:gd name="T8" fmla="*/ 43 w 73"/>
                <a:gd name="T9" fmla="*/ 29 h 72"/>
                <a:gd name="T10" fmla="*/ 0 w 73"/>
                <a:gd name="T11" fmla="*/ 29 h 72"/>
                <a:gd name="T12" fmla="*/ 0 w 73"/>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73" h="72">
                  <a:moveTo>
                    <a:pt x="0" y="0"/>
                  </a:moveTo>
                  <a:lnTo>
                    <a:pt x="73" y="0"/>
                  </a:lnTo>
                  <a:lnTo>
                    <a:pt x="73" y="72"/>
                  </a:lnTo>
                  <a:lnTo>
                    <a:pt x="43" y="72"/>
                  </a:lnTo>
                  <a:lnTo>
                    <a:pt x="43" y="29"/>
                  </a:lnTo>
                  <a:lnTo>
                    <a:pt x="0" y="29"/>
                  </a:lnTo>
                  <a:lnTo>
                    <a:pt x="0" y="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89" name="Freeform 36">
              <a:extLst>
                <a:ext uri="{FF2B5EF4-FFF2-40B4-BE49-F238E27FC236}">
                  <a16:creationId xmlns:a16="http://schemas.microsoft.com/office/drawing/2014/main" id="{3F36BFA2-2B5A-4DD8-BCA3-BA2EBF162D97}"/>
                </a:ext>
              </a:extLst>
            </p:cNvPr>
            <p:cNvSpPr>
              <a:spLocks/>
            </p:cNvSpPr>
            <p:nvPr/>
          </p:nvSpPr>
          <p:spPr bwMode="auto">
            <a:xfrm>
              <a:off x="582193" y="4935096"/>
              <a:ext cx="92590" cy="92590"/>
            </a:xfrm>
            <a:custGeom>
              <a:avLst/>
              <a:gdLst>
                <a:gd name="T0" fmla="*/ 30 w 72"/>
                <a:gd name="T1" fmla="*/ 72 h 72"/>
                <a:gd name="T2" fmla="*/ 0 w 72"/>
                <a:gd name="T3" fmla="*/ 72 h 72"/>
                <a:gd name="T4" fmla="*/ 0 w 72"/>
                <a:gd name="T5" fmla="*/ 0 h 72"/>
                <a:gd name="T6" fmla="*/ 72 w 72"/>
                <a:gd name="T7" fmla="*/ 0 h 72"/>
                <a:gd name="T8" fmla="*/ 72 w 72"/>
                <a:gd name="T9" fmla="*/ 29 h 72"/>
                <a:gd name="T10" fmla="*/ 30 w 72"/>
                <a:gd name="T11" fmla="*/ 29 h 72"/>
                <a:gd name="T12" fmla="*/ 30 w 72"/>
                <a:gd name="T13" fmla="*/ 72 h 72"/>
              </a:gdLst>
              <a:ahLst/>
              <a:cxnLst>
                <a:cxn ang="0">
                  <a:pos x="T0" y="T1"/>
                </a:cxn>
                <a:cxn ang="0">
                  <a:pos x="T2" y="T3"/>
                </a:cxn>
                <a:cxn ang="0">
                  <a:pos x="T4" y="T5"/>
                </a:cxn>
                <a:cxn ang="0">
                  <a:pos x="T6" y="T7"/>
                </a:cxn>
                <a:cxn ang="0">
                  <a:pos x="T8" y="T9"/>
                </a:cxn>
                <a:cxn ang="0">
                  <a:pos x="T10" y="T11"/>
                </a:cxn>
                <a:cxn ang="0">
                  <a:pos x="T12" y="T13"/>
                </a:cxn>
              </a:cxnLst>
              <a:rect l="0" t="0" r="r" b="b"/>
              <a:pathLst>
                <a:path w="72" h="72">
                  <a:moveTo>
                    <a:pt x="30" y="72"/>
                  </a:moveTo>
                  <a:lnTo>
                    <a:pt x="0" y="72"/>
                  </a:lnTo>
                  <a:lnTo>
                    <a:pt x="0" y="0"/>
                  </a:lnTo>
                  <a:lnTo>
                    <a:pt x="72" y="0"/>
                  </a:lnTo>
                  <a:lnTo>
                    <a:pt x="72" y="29"/>
                  </a:lnTo>
                  <a:lnTo>
                    <a:pt x="30" y="29"/>
                  </a:lnTo>
                  <a:lnTo>
                    <a:pt x="30" y="72"/>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0" name="Freeform 37">
              <a:extLst>
                <a:ext uri="{FF2B5EF4-FFF2-40B4-BE49-F238E27FC236}">
                  <a16:creationId xmlns:a16="http://schemas.microsoft.com/office/drawing/2014/main" id="{0648E38E-0708-457E-BC0A-FCFBA2DE4B8B}"/>
                </a:ext>
              </a:extLst>
            </p:cNvPr>
            <p:cNvSpPr>
              <a:spLocks/>
            </p:cNvSpPr>
            <p:nvPr/>
          </p:nvSpPr>
          <p:spPr bwMode="auto">
            <a:xfrm>
              <a:off x="745512" y="5098414"/>
              <a:ext cx="93876" cy="92590"/>
            </a:xfrm>
            <a:custGeom>
              <a:avLst/>
              <a:gdLst>
                <a:gd name="T0" fmla="*/ 43 w 73"/>
                <a:gd name="T1" fmla="*/ 0 h 72"/>
                <a:gd name="T2" fmla="*/ 73 w 73"/>
                <a:gd name="T3" fmla="*/ 0 h 72"/>
                <a:gd name="T4" fmla="*/ 73 w 73"/>
                <a:gd name="T5" fmla="*/ 72 h 72"/>
                <a:gd name="T6" fmla="*/ 0 w 73"/>
                <a:gd name="T7" fmla="*/ 72 h 72"/>
                <a:gd name="T8" fmla="*/ 0 w 73"/>
                <a:gd name="T9" fmla="*/ 42 h 72"/>
                <a:gd name="T10" fmla="*/ 43 w 73"/>
                <a:gd name="T11" fmla="*/ 42 h 72"/>
                <a:gd name="T12" fmla="*/ 43 w 73"/>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73" h="72">
                  <a:moveTo>
                    <a:pt x="43" y="0"/>
                  </a:moveTo>
                  <a:lnTo>
                    <a:pt x="73" y="0"/>
                  </a:lnTo>
                  <a:lnTo>
                    <a:pt x="73" y="72"/>
                  </a:lnTo>
                  <a:lnTo>
                    <a:pt x="0" y="72"/>
                  </a:lnTo>
                  <a:lnTo>
                    <a:pt x="0" y="42"/>
                  </a:lnTo>
                  <a:lnTo>
                    <a:pt x="43" y="42"/>
                  </a:lnTo>
                  <a:lnTo>
                    <a:pt x="43" y="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1" name="Freeform 38">
              <a:extLst>
                <a:ext uri="{FF2B5EF4-FFF2-40B4-BE49-F238E27FC236}">
                  <a16:creationId xmlns:a16="http://schemas.microsoft.com/office/drawing/2014/main" id="{D70AE42E-185F-4972-B797-C7CD377A6339}"/>
                </a:ext>
              </a:extLst>
            </p:cNvPr>
            <p:cNvSpPr>
              <a:spLocks/>
            </p:cNvSpPr>
            <p:nvPr/>
          </p:nvSpPr>
          <p:spPr bwMode="auto">
            <a:xfrm>
              <a:off x="582193" y="5098414"/>
              <a:ext cx="92590" cy="92590"/>
            </a:xfrm>
            <a:custGeom>
              <a:avLst/>
              <a:gdLst>
                <a:gd name="T0" fmla="*/ 0 w 72"/>
                <a:gd name="T1" fmla="*/ 72 h 72"/>
                <a:gd name="T2" fmla="*/ 0 w 72"/>
                <a:gd name="T3" fmla="*/ 0 h 72"/>
                <a:gd name="T4" fmla="*/ 30 w 72"/>
                <a:gd name="T5" fmla="*/ 0 h 72"/>
                <a:gd name="T6" fmla="*/ 30 w 72"/>
                <a:gd name="T7" fmla="*/ 42 h 72"/>
                <a:gd name="T8" fmla="*/ 72 w 72"/>
                <a:gd name="T9" fmla="*/ 42 h 72"/>
                <a:gd name="T10" fmla="*/ 72 w 72"/>
                <a:gd name="T11" fmla="*/ 72 h 72"/>
                <a:gd name="T12" fmla="*/ 0 w 72"/>
                <a:gd name="T13" fmla="*/ 72 h 72"/>
              </a:gdLst>
              <a:ahLst/>
              <a:cxnLst>
                <a:cxn ang="0">
                  <a:pos x="T0" y="T1"/>
                </a:cxn>
                <a:cxn ang="0">
                  <a:pos x="T2" y="T3"/>
                </a:cxn>
                <a:cxn ang="0">
                  <a:pos x="T4" y="T5"/>
                </a:cxn>
                <a:cxn ang="0">
                  <a:pos x="T6" y="T7"/>
                </a:cxn>
                <a:cxn ang="0">
                  <a:pos x="T8" y="T9"/>
                </a:cxn>
                <a:cxn ang="0">
                  <a:pos x="T10" y="T11"/>
                </a:cxn>
                <a:cxn ang="0">
                  <a:pos x="T12" y="T13"/>
                </a:cxn>
              </a:cxnLst>
              <a:rect l="0" t="0" r="r" b="b"/>
              <a:pathLst>
                <a:path w="72" h="72">
                  <a:moveTo>
                    <a:pt x="0" y="72"/>
                  </a:moveTo>
                  <a:lnTo>
                    <a:pt x="0" y="0"/>
                  </a:lnTo>
                  <a:lnTo>
                    <a:pt x="30" y="0"/>
                  </a:lnTo>
                  <a:lnTo>
                    <a:pt x="30" y="42"/>
                  </a:lnTo>
                  <a:lnTo>
                    <a:pt x="72" y="42"/>
                  </a:lnTo>
                  <a:lnTo>
                    <a:pt x="72" y="72"/>
                  </a:lnTo>
                  <a:lnTo>
                    <a:pt x="0" y="72"/>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2" name="Oval 291">
              <a:extLst>
                <a:ext uri="{FF2B5EF4-FFF2-40B4-BE49-F238E27FC236}">
                  <a16:creationId xmlns:a16="http://schemas.microsoft.com/office/drawing/2014/main" id="{D86BC879-B47B-4C59-AF9A-84D738A1BEE8}"/>
                </a:ext>
              </a:extLst>
            </p:cNvPr>
            <p:cNvSpPr>
              <a:spLocks noChangeArrowheads="1"/>
            </p:cNvSpPr>
            <p:nvPr/>
          </p:nvSpPr>
          <p:spPr bwMode="auto">
            <a:xfrm>
              <a:off x="636204" y="5044403"/>
              <a:ext cx="38579"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3" name="Oval 40">
              <a:extLst>
                <a:ext uri="{FF2B5EF4-FFF2-40B4-BE49-F238E27FC236}">
                  <a16:creationId xmlns:a16="http://schemas.microsoft.com/office/drawing/2014/main" id="{268959F2-0C9D-4179-915B-FFE4A9D0E928}"/>
                </a:ext>
              </a:extLst>
            </p:cNvPr>
            <p:cNvSpPr>
              <a:spLocks noChangeArrowheads="1"/>
            </p:cNvSpPr>
            <p:nvPr/>
          </p:nvSpPr>
          <p:spPr bwMode="auto">
            <a:xfrm>
              <a:off x="691501" y="4989107"/>
              <a:ext cx="37293" cy="38579"/>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4" name="Oval 41">
              <a:extLst>
                <a:ext uri="{FF2B5EF4-FFF2-40B4-BE49-F238E27FC236}">
                  <a16:creationId xmlns:a16="http://schemas.microsoft.com/office/drawing/2014/main" id="{2AA0EE50-1A2C-4029-B589-EAEB1776BCCF}"/>
                </a:ext>
              </a:extLst>
            </p:cNvPr>
            <p:cNvSpPr>
              <a:spLocks noChangeArrowheads="1"/>
            </p:cNvSpPr>
            <p:nvPr/>
          </p:nvSpPr>
          <p:spPr bwMode="auto">
            <a:xfrm>
              <a:off x="745512" y="5044403"/>
              <a:ext cx="38579"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5" name="Oval 42">
              <a:extLst>
                <a:ext uri="{FF2B5EF4-FFF2-40B4-BE49-F238E27FC236}">
                  <a16:creationId xmlns:a16="http://schemas.microsoft.com/office/drawing/2014/main" id="{E200319E-0054-4F74-BB3A-D2A8D63D4E36}"/>
                </a:ext>
              </a:extLst>
            </p:cNvPr>
            <p:cNvSpPr>
              <a:spLocks noChangeArrowheads="1"/>
            </p:cNvSpPr>
            <p:nvPr/>
          </p:nvSpPr>
          <p:spPr bwMode="auto">
            <a:xfrm>
              <a:off x="691501" y="5098414"/>
              <a:ext cx="37293"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6" name="Oval 43">
              <a:extLst>
                <a:ext uri="{FF2B5EF4-FFF2-40B4-BE49-F238E27FC236}">
                  <a16:creationId xmlns:a16="http://schemas.microsoft.com/office/drawing/2014/main" id="{6D320CE6-9161-4AE6-87A2-C5A02C2EF811}"/>
                </a:ext>
              </a:extLst>
            </p:cNvPr>
            <p:cNvSpPr>
              <a:spLocks noChangeArrowheads="1"/>
            </p:cNvSpPr>
            <p:nvPr/>
          </p:nvSpPr>
          <p:spPr bwMode="auto">
            <a:xfrm>
              <a:off x="691501" y="5044403"/>
              <a:ext cx="37293"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7" name="Oval 44">
              <a:extLst>
                <a:ext uri="{FF2B5EF4-FFF2-40B4-BE49-F238E27FC236}">
                  <a16:creationId xmlns:a16="http://schemas.microsoft.com/office/drawing/2014/main" id="{5E3AECA1-4090-4AA9-83FD-FB652F21C5DC}"/>
                </a:ext>
              </a:extLst>
            </p:cNvPr>
            <p:cNvSpPr>
              <a:spLocks noChangeArrowheads="1"/>
            </p:cNvSpPr>
            <p:nvPr/>
          </p:nvSpPr>
          <p:spPr bwMode="auto">
            <a:xfrm>
              <a:off x="472886" y="4935096"/>
              <a:ext cx="37293"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8" name="Rectangle 45">
              <a:extLst>
                <a:ext uri="{FF2B5EF4-FFF2-40B4-BE49-F238E27FC236}">
                  <a16:creationId xmlns:a16="http://schemas.microsoft.com/office/drawing/2014/main" id="{68127D03-9278-4E69-A1B8-D9B3FC9A88DC}"/>
                </a:ext>
              </a:extLst>
            </p:cNvPr>
            <p:cNvSpPr>
              <a:spLocks noChangeArrowheads="1"/>
            </p:cNvSpPr>
            <p:nvPr/>
          </p:nvSpPr>
          <p:spPr bwMode="auto">
            <a:xfrm>
              <a:off x="526897" y="4935096"/>
              <a:ext cx="39865" cy="3729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299" name="Rectangle 46">
              <a:extLst>
                <a:ext uri="{FF2B5EF4-FFF2-40B4-BE49-F238E27FC236}">
                  <a16:creationId xmlns:a16="http://schemas.microsoft.com/office/drawing/2014/main" id="{55202AB6-1C43-46B3-9CB4-D5EA71BCFB01}"/>
                </a:ext>
              </a:extLst>
            </p:cNvPr>
            <p:cNvSpPr>
              <a:spLocks noChangeArrowheads="1"/>
            </p:cNvSpPr>
            <p:nvPr/>
          </p:nvSpPr>
          <p:spPr bwMode="auto">
            <a:xfrm>
              <a:off x="472886" y="4989107"/>
              <a:ext cx="37293"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0" name="Rectangle 47">
              <a:extLst>
                <a:ext uri="{FF2B5EF4-FFF2-40B4-BE49-F238E27FC236}">
                  <a16:creationId xmlns:a16="http://schemas.microsoft.com/office/drawing/2014/main" id="{61413639-1FD9-46BB-BAFB-9FD750640C1E}"/>
                </a:ext>
              </a:extLst>
            </p:cNvPr>
            <p:cNvSpPr>
              <a:spLocks noChangeArrowheads="1"/>
            </p:cNvSpPr>
            <p:nvPr/>
          </p:nvSpPr>
          <p:spPr bwMode="auto">
            <a:xfrm>
              <a:off x="526897" y="4989107"/>
              <a:ext cx="39865"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1" name="Rectangle 48">
              <a:extLst>
                <a:ext uri="{FF2B5EF4-FFF2-40B4-BE49-F238E27FC236}">
                  <a16:creationId xmlns:a16="http://schemas.microsoft.com/office/drawing/2014/main" id="{C0DA85C5-07B3-46F1-A42C-4CB3FFA8D48A}"/>
                </a:ext>
              </a:extLst>
            </p:cNvPr>
            <p:cNvSpPr>
              <a:spLocks noChangeArrowheads="1"/>
            </p:cNvSpPr>
            <p:nvPr/>
          </p:nvSpPr>
          <p:spPr bwMode="auto">
            <a:xfrm>
              <a:off x="472886" y="5044403"/>
              <a:ext cx="37293" cy="3729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2" name="Oval 49">
              <a:extLst>
                <a:ext uri="{FF2B5EF4-FFF2-40B4-BE49-F238E27FC236}">
                  <a16:creationId xmlns:a16="http://schemas.microsoft.com/office/drawing/2014/main" id="{07B611D8-7965-4D3D-A804-3EC6DF0AB2FD}"/>
                </a:ext>
              </a:extLst>
            </p:cNvPr>
            <p:cNvSpPr>
              <a:spLocks noChangeArrowheads="1"/>
            </p:cNvSpPr>
            <p:nvPr/>
          </p:nvSpPr>
          <p:spPr bwMode="auto">
            <a:xfrm>
              <a:off x="526897" y="5044403"/>
              <a:ext cx="39865" cy="37294"/>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3" name="Rectangle 50">
              <a:extLst>
                <a:ext uri="{FF2B5EF4-FFF2-40B4-BE49-F238E27FC236}">
                  <a16:creationId xmlns:a16="http://schemas.microsoft.com/office/drawing/2014/main" id="{69A39A74-7105-4BE2-A331-0194B683336E}"/>
                </a:ext>
              </a:extLst>
            </p:cNvPr>
            <p:cNvSpPr>
              <a:spLocks noChangeArrowheads="1"/>
            </p:cNvSpPr>
            <p:nvPr/>
          </p:nvSpPr>
          <p:spPr bwMode="auto">
            <a:xfrm>
              <a:off x="472886" y="5152425"/>
              <a:ext cx="37293"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4" name="Rectangle 51">
              <a:extLst>
                <a:ext uri="{FF2B5EF4-FFF2-40B4-BE49-F238E27FC236}">
                  <a16:creationId xmlns:a16="http://schemas.microsoft.com/office/drawing/2014/main" id="{B16855CD-0CE3-445C-A431-000D89177C1A}"/>
                </a:ext>
              </a:extLst>
            </p:cNvPr>
            <p:cNvSpPr>
              <a:spLocks noChangeArrowheads="1"/>
            </p:cNvSpPr>
            <p:nvPr/>
          </p:nvSpPr>
          <p:spPr bwMode="auto">
            <a:xfrm>
              <a:off x="526897" y="5206436"/>
              <a:ext cx="39865"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5" name="Oval 52">
              <a:extLst>
                <a:ext uri="{FF2B5EF4-FFF2-40B4-BE49-F238E27FC236}">
                  <a16:creationId xmlns:a16="http://schemas.microsoft.com/office/drawing/2014/main" id="{88184D4F-791C-43C6-AE04-F95EC023D578}"/>
                </a:ext>
              </a:extLst>
            </p:cNvPr>
            <p:cNvSpPr>
              <a:spLocks noChangeArrowheads="1"/>
            </p:cNvSpPr>
            <p:nvPr/>
          </p:nvSpPr>
          <p:spPr bwMode="auto">
            <a:xfrm>
              <a:off x="800809" y="5261733"/>
              <a:ext cx="38579" cy="38579"/>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6" name="Rectangle 53">
              <a:extLst>
                <a:ext uri="{FF2B5EF4-FFF2-40B4-BE49-F238E27FC236}">
                  <a16:creationId xmlns:a16="http://schemas.microsoft.com/office/drawing/2014/main" id="{BC3D13CC-0C3B-47F8-BB43-D18A3E56487D}"/>
                </a:ext>
              </a:extLst>
            </p:cNvPr>
            <p:cNvSpPr>
              <a:spLocks noChangeArrowheads="1"/>
            </p:cNvSpPr>
            <p:nvPr/>
          </p:nvSpPr>
          <p:spPr bwMode="auto">
            <a:xfrm>
              <a:off x="691501" y="5261733"/>
              <a:ext cx="37293"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7" name="Rectangle 54">
              <a:extLst>
                <a:ext uri="{FF2B5EF4-FFF2-40B4-BE49-F238E27FC236}">
                  <a16:creationId xmlns:a16="http://schemas.microsoft.com/office/drawing/2014/main" id="{4E25D9E7-3D1D-4EC8-8670-A9C6B5A014BA}"/>
                </a:ext>
              </a:extLst>
            </p:cNvPr>
            <p:cNvSpPr>
              <a:spLocks noChangeArrowheads="1"/>
            </p:cNvSpPr>
            <p:nvPr/>
          </p:nvSpPr>
          <p:spPr bwMode="auto">
            <a:xfrm>
              <a:off x="745512" y="5206436"/>
              <a:ext cx="38579"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8" name="Oval 55">
              <a:extLst>
                <a:ext uri="{FF2B5EF4-FFF2-40B4-BE49-F238E27FC236}">
                  <a16:creationId xmlns:a16="http://schemas.microsoft.com/office/drawing/2014/main" id="{807703F9-3272-451E-9E68-2C760A96A508}"/>
                </a:ext>
              </a:extLst>
            </p:cNvPr>
            <p:cNvSpPr>
              <a:spLocks noChangeArrowheads="1"/>
            </p:cNvSpPr>
            <p:nvPr/>
          </p:nvSpPr>
          <p:spPr bwMode="auto">
            <a:xfrm>
              <a:off x="582193" y="5261733"/>
              <a:ext cx="38579" cy="38579"/>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09" name="Rectangle 56">
              <a:extLst>
                <a:ext uri="{FF2B5EF4-FFF2-40B4-BE49-F238E27FC236}">
                  <a16:creationId xmlns:a16="http://schemas.microsoft.com/office/drawing/2014/main" id="{75536357-155B-4D09-A2AD-2CC3525D89D1}"/>
                </a:ext>
              </a:extLst>
            </p:cNvPr>
            <p:cNvSpPr>
              <a:spLocks noChangeArrowheads="1"/>
            </p:cNvSpPr>
            <p:nvPr/>
          </p:nvSpPr>
          <p:spPr bwMode="auto">
            <a:xfrm>
              <a:off x="526897" y="5261733"/>
              <a:ext cx="39865"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10" name="Rectangle 57">
              <a:extLst>
                <a:ext uri="{FF2B5EF4-FFF2-40B4-BE49-F238E27FC236}">
                  <a16:creationId xmlns:a16="http://schemas.microsoft.com/office/drawing/2014/main" id="{150DDF27-5CA9-4FE1-ABFD-6B28C2C4283E}"/>
                </a:ext>
              </a:extLst>
            </p:cNvPr>
            <p:cNvSpPr>
              <a:spLocks noChangeArrowheads="1"/>
            </p:cNvSpPr>
            <p:nvPr/>
          </p:nvSpPr>
          <p:spPr bwMode="auto">
            <a:xfrm>
              <a:off x="636204" y="5206436"/>
              <a:ext cx="38579" cy="38579"/>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grpSp>
      <p:grpSp>
        <p:nvGrpSpPr>
          <p:cNvPr id="6" name="Group 5">
            <a:extLst>
              <a:ext uri="{FF2B5EF4-FFF2-40B4-BE49-F238E27FC236}">
                <a16:creationId xmlns:a16="http://schemas.microsoft.com/office/drawing/2014/main" id="{B9247034-4640-4BB7-A6A9-D44CA400E35D}"/>
              </a:ext>
            </a:extLst>
          </p:cNvPr>
          <p:cNvGrpSpPr/>
          <p:nvPr/>
        </p:nvGrpSpPr>
        <p:grpSpPr>
          <a:xfrm>
            <a:off x="1117957" y="4311887"/>
            <a:ext cx="1115266" cy="1062697"/>
            <a:chOff x="1069351" y="3646202"/>
            <a:chExt cx="473418" cy="451103"/>
          </a:xfrm>
        </p:grpSpPr>
        <p:sp>
          <p:nvSpPr>
            <p:cNvPr id="311" name="Freeform: Shape 310">
              <a:extLst>
                <a:ext uri="{FF2B5EF4-FFF2-40B4-BE49-F238E27FC236}">
                  <a16:creationId xmlns:a16="http://schemas.microsoft.com/office/drawing/2014/main" id="{74FAB810-F1AE-473D-9A13-22DEF6E3C137}"/>
                </a:ext>
              </a:extLst>
            </p:cNvPr>
            <p:cNvSpPr/>
            <p:nvPr/>
          </p:nvSpPr>
          <p:spPr>
            <a:xfrm>
              <a:off x="1069351" y="3686568"/>
              <a:ext cx="194583" cy="176885"/>
            </a:xfrm>
            <a:custGeom>
              <a:avLst/>
              <a:gdLst>
                <a:gd name="connsiteX0" fmla="*/ 0 w 164663"/>
                <a:gd name="connsiteY0" fmla="*/ 22102 h 149687"/>
                <a:gd name="connsiteX1" fmla="*/ 0 w 164663"/>
                <a:gd name="connsiteY1" fmla="*/ 148683 h 149687"/>
                <a:gd name="connsiteX2" fmla="*/ 164664 w 164663"/>
                <a:gd name="connsiteY2" fmla="*/ 149687 h 149687"/>
                <a:gd name="connsiteX3" fmla="*/ 164664 w 164663"/>
                <a:gd name="connsiteY3" fmla="*/ 0 h 149687"/>
                <a:gd name="connsiteX4" fmla="*/ 0 w 164663"/>
                <a:gd name="connsiteY4" fmla="*/ 22102 h 149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663" h="149687">
                  <a:moveTo>
                    <a:pt x="0" y="22102"/>
                  </a:moveTo>
                  <a:lnTo>
                    <a:pt x="0" y="148683"/>
                  </a:lnTo>
                  <a:lnTo>
                    <a:pt x="164664" y="149687"/>
                  </a:lnTo>
                  <a:lnTo>
                    <a:pt x="164664" y="0"/>
                  </a:lnTo>
                  <a:lnTo>
                    <a:pt x="0" y="22102"/>
                  </a:lnTo>
                  <a:close/>
                </a:path>
              </a:pathLst>
            </a:custGeom>
            <a:solidFill>
              <a:schemeClr val="accent1"/>
            </a:solidFill>
            <a:ln w="9331" cap="flat">
              <a:noFill/>
              <a:prstDash val="solid"/>
              <a:miter/>
            </a:ln>
          </p:spPr>
          <p:txBody>
            <a:bodyPr rtlCol="0" anchor="ctr"/>
            <a:lstStyle/>
            <a:p>
              <a:endParaRPr lang="en-US" sz="1667"/>
            </a:p>
          </p:txBody>
        </p:sp>
        <p:sp>
          <p:nvSpPr>
            <p:cNvPr id="312" name="Freeform: Shape 311">
              <a:extLst>
                <a:ext uri="{FF2B5EF4-FFF2-40B4-BE49-F238E27FC236}">
                  <a16:creationId xmlns:a16="http://schemas.microsoft.com/office/drawing/2014/main" id="{2A3F02FB-A8B9-4E84-8497-4D501DB3D84F}"/>
                </a:ext>
              </a:extLst>
            </p:cNvPr>
            <p:cNvSpPr/>
            <p:nvPr/>
          </p:nvSpPr>
          <p:spPr>
            <a:xfrm>
              <a:off x="1069351" y="3880081"/>
              <a:ext cx="193397" cy="180447"/>
            </a:xfrm>
            <a:custGeom>
              <a:avLst/>
              <a:gdLst>
                <a:gd name="connsiteX0" fmla="*/ 0 w 163659"/>
                <a:gd name="connsiteY0" fmla="*/ 0 h 152701"/>
                <a:gd name="connsiteX1" fmla="*/ 0 w 163659"/>
                <a:gd name="connsiteY1" fmla="*/ 129595 h 152701"/>
                <a:gd name="connsiteX2" fmla="*/ 163660 w 163659"/>
                <a:gd name="connsiteY2" fmla="*/ 152701 h 152701"/>
                <a:gd name="connsiteX3" fmla="*/ 163660 w 163659"/>
                <a:gd name="connsiteY3" fmla="*/ 2009 h 152701"/>
                <a:gd name="connsiteX4" fmla="*/ 0 w 163659"/>
                <a:gd name="connsiteY4" fmla="*/ 0 h 1527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659" h="152701">
                  <a:moveTo>
                    <a:pt x="0" y="0"/>
                  </a:moveTo>
                  <a:lnTo>
                    <a:pt x="0" y="129595"/>
                  </a:lnTo>
                  <a:lnTo>
                    <a:pt x="163660" y="152701"/>
                  </a:lnTo>
                  <a:lnTo>
                    <a:pt x="163660" y="2009"/>
                  </a:lnTo>
                  <a:lnTo>
                    <a:pt x="0" y="0"/>
                  </a:lnTo>
                  <a:close/>
                </a:path>
              </a:pathLst>
            </a:custGeom>
            <a:solidFill>
              <a:schemeClr val="accent1"/>
            </a:solidFill>
            <a:ln w="9331" cap="flat">
              <a:noFill/>
              <a:prstDash val="solid"/>
              <a:miter/>
            </a:ln>
          </p:spPr>
          <p:txBody>
            <a:bodyPr rtlCol="0" anchor="ctr"/>
            <a:lstStyle/>
            <a:p>
              <a:endParaRPr lang="en-US" sz="1667"/>
            </a:p>
          </p:txBody>
        </p:sp>
        <p:sp>
          <p:nvSpPr>
            <p:cNvPr id="313" name="Freeform: Shape 312">
              <a:extLst>
                <a:ext uri="{FF2B5EF4-FFF2-40B4-BE49-F238E27FC236}">
                  <a16:creationId xmlns:a16="http://schemas.microsoft.com/office/drawing/2014/main" id="{3184A2D1-4EF5-449F-B20B-E034B02FB698}"/>
                </a:ext>
              </a:extLst>
            </p:cNvPr>
            <p:cNvSpPr/>
            <p:nvPr/>
          </p:nvSpPr>
          <p:spPr>
            <a:xfrm>
              <a:off x="1282929" y="3882430"/>
              <a:ext cx="259840" cy="214875"/>
            </a:xfrm>
            <a:custGeom>
              <a:avLst/>
              <a:gdLst>
                <a:gd name="connsiteX0" fmla="*/ 0 w 219886"/>
                <a:gd name="connsiteY0" fmla="*/ 0 h 181835"/>
                <a:gd name="connsiteX1" fmla="*/ 0 w 219886"/>
                <a:gd name="connsiteY1" fmla="*/ 151696 h 181835"/>
                <a:gd name="connsiteX2" fmla="*/ 219886 w 219886"/>
                <a:gd name="connsiteY2" fmla="*/ 181835 h 181835"/>
                <a:gd name="connsiteX3" fmla="*/ 219886 w 219886"/>
                <a:gd name="connsiteY3" fmla="*/ 0 h 181835"/>
                <a:gd name="connsiteX4" fmla="*/ 0 w 219886"/>
                <a:gd name="connsiteY4" fmla="*/ 0 h 181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86" h="181835">
                  <a:moveTo>
                    <a:pt x="0" y="0"/>
                  </a:moveTo>
                  <a:lnTo>
                    <a:pt x="0" y="151696"/>
                  </a:lnTo>
                  <a:lnTo>
                    <a:pt x="219886" y="181835"/>
                  </a:lnTo>
                  <a:lnTo>
                    <a:pt x="219886" y="0"/>
                  </a:lnTo>
                  <a:lnTo>
                    <a:pt x="0" y="0"/>
                  </a:lnTo>
                  <a:close/>
                </a:path>
              </a:pathLst>
            </a:custGeom>
            <a:solidFill>
              <a:schemeClr val="accent1"/>
            </a:solidFill>
            <a:ln w="9331" cap="flat">
              <a:noFill/>
              <a:prstDash val="solid"/>
              <a:miter/>
            </a:ln>
          </p:spPr>
          <p:txBody>
            <a:bodyPr rtlCol="0" anchor="ctr"/>
            <a:lstStyle/>
            <a:p>
              <a:endParaRPr lang="en-US" sz="1667"/>
            </a:p>
          </p:txBody>
        </p:sp>
        <p:sp>
          <p:nvSpPr>
            <p:cNvPr id="314" name="Freeform: Shape 313">
              <a:extLst>
                <a:ext uri="{FF2B5EF4-FFF2-40B4-BE49-F238E27FC236}">
                  <a16:creationId xmlns:a16="http://schemas.microsoft.com/office/drawing/2014/main" id="{0D2F0B58-AD0D-49F4-B500-D19456C388A1}"/>
                </a:ext>
              </a:extLst>
            </p:cNvPr>
            <p:cNvSpPr/>
            <p:nvPr/>
          </p:nvSpPr>
          <p:spPr>
            <a:xfrm>
              <a:off x="1282929" y="3646202"/>
              <a:ext cx="259840" cy="216062"/>
            </a:xfrm>
            <a:custGeom>
              <a:avLst/>
              <a:gdLst>
                <a:gd name="connsiteX0" fmla="*/ 0 w 219886"/>
                <a:gd name="connsiteY0" fmla="*/ 30138 h 182840"/>
                <a:gd name="connsiteX1" fmla="*/ 0 w 219886"/>
                <a:gd name="connsiteY1" fmla="*/ 182840 h 182840"/>
                <a:gd name="connsiteX2" fmla="*/ 219886 w 219886"/>
                <a:gd name="connsiteY2" fmla="*/ 181835 h 182840"/>
                <a:gd name="connsiteX3" fmla="*/ 219886 w 219886"/>
                <a:gd name="connsiteY3" fmla="*/ 0 h 182840"/>
                <a:gd name="connsiteX4" fmla="*/ 0 w 219886"/>
                <a:gd name="connsiteY4" fmla="*/ 30138 h 182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86" h="182840">
                  <a:moveTo>
                    <a:pt x="0" y="30138"/>
                  </a:moveTo>
                  <a:lnTo>
                    <a:pt x="0" y="182840"/>
                  </a:lnTo>
                  <a:lnTo>
                    <a:pt x="219886" y="181835"/>
                  </a:lnTo>
                  <a:lnTo>
                    <a:pt x="219886" y="0"/>
                  </a:lnTo>
                  <a:lnTo>
                    <a:pt x="0" y="30138"/>
                  </a:lnTo>
                  <a:close/>
                </a:path>
              </a:pathLst>
            </a:custGeom>
            <a:solidFill>
              <a:schemeClr val="accent1"/>
            </a:solidFill>
            <a:ln w="9331" cap="flat">
              <a:noFill/>
              <a:prstDash val="solid"/>
              <a:miter/>
            </a:ln>
          </p:spPr>
          <p:txBody>
            <a:bodyPr rtlCol="0" anchor="ctr"/>
            <a:lstStyle/>
            <a:p>
              <a:endParaRPr lang="en-US" sz="1667"/>
            </a:p>
          </p:txBody>
        </p:sp>
      </p:grpSp>
      <p:grpSp>
        <p:nvGrpSpPr>
          <p:cNvPr id="316" name="Group 168" descr="strong consistency">
            <a:extLst>
              <a:ext uri="{FF2B5EF4-FFF2-40B4-BE49-F238E27FC236}">
                <a16:creationId xmlns:a16="http://schemas.microsoft.com/office/drawing/2014/main" id="{DFF7FE75-FA57-489E-9BCA-2F756EE44BCD}"/>
              </a:ext>
            </a:extLst>
          </p:cNvPr>
          <p:cNvGrpSpPr>
            <a:grpSpLocks noChangeAspect="1"/>
          </p:cNvGrpSpPr>
          <p:nvPr/>
        </p:nvGrpSpPr>
        <p:grpSpPr bwMode="auto">
          <a:xfrm>
            <a:off x="5659038" y="6113153"/>
            <a:ext cx="1180171" cy="1176550"/>
            <a:chOff x="3360" y="3030"/>
            <a:chExt cx="326" cy="325"/>
          </a:xfrm>
        </p:grpSpPr>
        <p:sp>
          <p:nvSpPr>
            <p:cNvPr id="317" name="AutoShape 167">
              <a:extLst>
                <a:ext uri="{FF2B5EF4-FFF2-40B4-BE49-F238E27FC236}">
                  <a16:creationId xmlns:a16="http://schemas.microsoft.com/office/drawing/2014/main" id="{6D9CB124-998A-4A33-965A-648C39860E5E}"/>
                </a:ext>
              </a:extLst>
            </p:cNvPr>
            <p:cNvSpPr>
              <a:spLocks noChangeAspect="1" noChangeArrowheads="1" noTextEdit="1"/>
            </p:cNvSpPr>
            <p:nvPr/>
          </p:nvSpPr>
          <p:spPr bwMode="auto">
            <a:xfrm>
              <a:off x="3360" y="3030"/>
              <a:ext cx="326"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360" tIns="43180" rIns="86360" bIns="43180" numCol="1" anchor="t" anchorCtr="0" compatLnSpc="1">
              <a:prstTxWarp prst="textNoShape">
                <a:avLst/>
              </a:prstTxWarp>
            </a:bodyPr>
            <a:lstStyle/>
            <a:p>
              <a:endParaRPr lang="en-US" sz="1667"/>
            </a:p>
          </p:txBody>
        </p:sp>
        <p:sp>
          <p:nvSpPr>
            <p:cNvPr id="318" name="Freeform 169">
              <a:extLst>
                <a:ext uri="{FF2B5EF4-FFF2-40B4-BE49-F238E27FC236}">
                  <a16:creationId xmlns:a16="http://schemas.microsoft.com/office/drawing/2014/main" id="{4B32994F-4431-410F-8D1D-3F53691E1EC6}"/>
                </a:ext>
              </a:extLst>
            </p:cNvPr>
            <p:cNvSpPr>
              <a:spLocks/>
            </p:cNvSpPr>
            <p:nvPr/>
          </p:nvSpPr>
          <p:spPr bwMode="auto">
            <a:xfrm>
              <a:off x="3586" y="3082"/>
              <a:ext cx="100" cy="261"/>
            </a:xfrm>
            <a:custGeom>
              <a:avLst/>
              <a:gdLst>
                <a:gd name="T0" fmla="*/ 58 w 58"/>
                <a:gd name="T1" fmla="*/ 67 h 152"/>
                <a:gd name="T2" fmla="*/ 30 w 58"/>
                <a:gd name="T3" fmla="*/ 0 h 152"/>
                <a:gd name="T4" fmla="*/ 23 w 58"/>
                <a:gd name="T5" fmla="*/ 7 h 152"/>
                <a:gd name="T6" fmla="*/ 24 w 58"/>
                <a:gd name="T7" fmla="*/ 8 h 152"/>
                <a:gd name="T8" fmla="*/ 42 w 58"/>
                <a:gd name="T9" fmla="*/ 34 h 152"/>
                <a:gd name="T10" fmla="*/ 48 w 58"/>
                <a:gd name="T11" fmla="*/ 67 h 152"/>
                <a:gd name="T12" fmla="*/ 42 w 58"/>
                <a:gd name="T13" fmla="*/ 99 h 152"/>
                <a:gd name="T14" fmla="*/ 24 w 58"/>
                <a:gd name="T15" fmla="*/ 125 h 152"/>
                <a:gd name="T16" fmla="*/ 10 w 58"/>
                <a:gd name="T17" fmla="*/ 136 h 152"/>
                <a:gd name="T18" fmla="*/ 3 w 58"/>
                <a:gd name="T19" fmla="*/ 128 h 152"/>
                <a:gd name="T20" fmla="*/ 0 w 58"/>
                <a:gd name="T21" fmla="*/ 149 h 152"/>
                <a:gd name="T22" fmla="*/ 22 w 58"/>
                <a:gd name="T23" fmla="*/ 152 h 152"/>
                <a:gd name="T24" fmla="*/ 16 w 58"/>
                <a:gd name="T25" fmla="*/ 144 h 152"/>
                <a:gd name="T26" fmla="*/ 58 w 58"/>
                <a:gd name="T27" fmla="*/ 6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52">
                  <a:moveTo>
                    <a:pt x="58" y="67"/>
                  </a:moveTo>
                  <a:cubicBezTo>
                    <a:pt x="58" y="40"/>
                    <a:pt x="48" y="17"/>
                    <a:pt x="30" y="0"/>
                  </a:cubicBezTo>
                  <a:cubicBezTo>
                    <a:pt x="23" y="7"/>
                    <a:pt x="23" y="7"/>
                    <a:pt x="23" y="7"/>
                  </a:cubicBezTo>
                  <a:cubicBezTo>
                    <a:pt x="24" y="7"/>
                    <a:pt x="24" y="8"/>
                    <a:pt x="24" y="8"/>
                  </a:cubicBezTo>
                  <a:cubicBezTo>
                    <a:pt x="32" y="16"/>
                    <a:pt x="38" y="24"/>
                    <a:pt x="42" y="34"/>
                  </a:cubicBezTo>
                  <a:cubicBezTo>
                    <a:pt x="46" y="44"/>
                    <a:pt x="48" y="55"/>
                    <a:pt x="48" y="67"/>
                  </a:cubicBezTo>
                  <a:cubicBezTo>
                    <a:pt x="48" y="78"/>
                    <a:pt x="46" y="89"/>
                    <a:pt x="42" y="99"/>
                  </a:cubicBezTo>
                  <a:cubicBezTo>
                    <a:pt x="38" y="109"/>
                    <a:pt x="32" y="117"/>
                    <a:pt x="24" y="125"/>
                  </a:cubicBezTo>
                  <a:cubicBezTo>
                    <a:pt x="20" y="129"/>
                    <a:pt x="15" y="133"/>
                    <a:pt x="10" y="136"/>
                  </a:cubicBezTo>
                  <a:cubicBezTo>
                    <a:pt x="3" y="128"/>
                    <a:pt x="3" y="128"/>
                    <a:pt x="3" y="128"/>
                  </a:cubicBezTo>
                  <a:cubicBezTo>
                    <a:pt x="0" y="149"/>
                    <a:pt x="0" y="149"/>
                    <a:pt x="0" y="149"/>
                  </a:cubicBezTo>
                  <a:cubicBezTo>
                    <a:pt x="22" y="152"/>
                    <a:pt x="22" y="152"/>
                    <a:pt x="22" y="152"/>
                  </a:cubicBezTo>
                  <a:cubicBezTo>
                    <a:pt x="16" y="144"/>
                    <a:pt x="16" y="144"/>
                    <a:pt x="16" y="144"/>
                  </a:cubicBezTo>
                  <a:cubicBezTo>
                    <a:pt x="42" y="128"/>
                    <a:pt x="58" y="99"/>
                    <a:pt x="58" y="67"/>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360" tIns="43180" rIns="86360" bIns="43180" numCol="1" anchor="t" anchorCtr="0" compatLnSpc="1">
              <a:prstTxWarp prst="textNoShape">
                <a:avLst/>
              </a:prstTxWarp>
            </a:bodyPr>
            <a:lstStyle/>
            <a:p>
              <a:endParaRPr lang="en-US" sz="1667"/>
            </a:p>
          </p:txBody>
        </p:sp>
        <p:sp>
          <p:nvSpPr>
            <p:cNvPr id="319" name="Freeform 170">
              <a:extLst>
                <a:ext uri="{FF2B5EF4-FFF2-40B4-BE49-F238E27FC236}">
                  <a16:creationId xmlns:a16="http://schemas.microsoft.com/office/drawing/2014/main" id="{8766BB5E-43FB-481C-9D7C-B806D5BDB8B5}"/>
                </a:ext>
              </a:extLst>
            </p:cNvPr>
            <p:cNvSpPr>
              <a:spLocks/>
            </p:cNvSpPr>
            <p:nvPr/>
          </p:nvSpPr>
          <p:spPr bwMode="auto">
            <a:xfrm>
              <a:off x="3360" y="3228"/>
              <a:ext cx="205" cy="127"/>
            </a:xfrm>
            <a:custGeom>
              <a:avLst/>
              <a:gdLst>
                <a:gd name="T0" fmla="*/ 116 w 119"/>
                <a:gd name="T1" fmla="*/ 62 h 74"/>
                <a:gd name="T2" fmla="*/ 97 w 119"/>
                <a:gd name="T3" fmla="*/ 64 h 74"/>
                <a:gd name="T4" fmla="*/ 96 w 119"/>
                <a:gd name="T5" fmla="*/ 64 h 74"/>
                <a:gd name="T6" fmla="*/ 64 w 119"/>
                <a:gd name="T7" fmla="*/ 58 h 74"/>
                <a:gd name="T8" fmla="*/ 38 w 119"/>
                <a:gd name="T9" fmla="*/ 40 h 74"/>
                <a:gd name="T10" fmla="*/ 21 w 119"/>
                <a:gd name="T11" fmla="*/ 15 h 74"/>
                <a:gd name="T12" fmla="*/ 31 w 119"/>
                <a:gd name="T13" fmla="*/ 13 h 74"/>
                <a:gd name="T14" fmla="*/ 13 w 119"/>
                <a:gd name="T15" fmla="*/ 0 h 74"/>
                <a:gd name="T16" fmla="*/ 0 w 119"/>
                <a:gd name="T17" fmla="*/ 18 h 74"/>
                <a:gd name="T18" fmla="*/ 11 w 119"/>
                <a:gd name="T19" fmla="*/ 16 h 74"/>
                <a:gd name="T20" fmla="*/ 96 w 119"/>
                <a:gd name="T21" fmla="*/ 74 h 74"/>
                <a:gd name="T22" fmla="*/ 97 w 119"/>
                <a:gd name="T23" fmla="*/ 74 h 74"/>
                <a:gd name="T24" fmla="*/ 119 w 119"/>
                <a:gd name="T25" fmla="*/ 71 h 74"/>
                <a:gd name="T26" fmla="*/ 116 w 119"/>
                <a:gd name="T27" fmla="*/ 6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74">
                  <a:moveTo>
                    <a:pt x="116" y="62"/>
                  </a:moveTo>
                  <a:cubicBezTo>
                    <a:pt x="110" y="63"/>
                    <a:pt x="103" y="64"/>
                    <a:pt x="97" y="64"/>
                  </a:cubicBezTo>
                  <a:cubicBezTo>
                    <a:pt x="96" y="64"/>
                    <a:pt x="96" y="64"/>
                    <a:pt x="96" y="64"/>
                  </a:cubicBezTo>
                  <a:cubicBezTo>
                    <a:pt x="85" y="64"/>
                    <a:pt x="74" y="62"/>
                    <a:pt x="64" y="58"/>
                  </a:cubicBezTo>
                  <a:cubicBezTo>
                    <a:pt x="54" y="53"/>
                    <a:pt x="45" y="47"/>
                    <a:pt x="38" y="40"/>
                  </a:cubicBezTo>
                  <a:cubicBezTo>
                    <a:pt x="31" y="33"/>
                    <a:pt x="25" y="24"/>
                    <a:pt x="21" y="15"/>
                  </a:cubicBezTo>
                  <a:cubicBezTo>
                    <a:pt x="31" y="13"/>
                    <a:pt x="31" y="13"/>
                    <a:pt x="31" y="13"/>
                  </a:cubicBezTo>
                  <a:cubicBezTo>
                    <a:pt x="13" y="0"/>
                    <a:pt x="13" y="0"/>
                    <a:pt x="13" y="0"/>
                  </a:cubicBezTo>
                  <a:cubicBezTo>
                    <a:pt x="0" y="18"/>
                    <a:pt x="0" y="18"/>
                    <a:pt x="0" y="18"/>
                  </a:cubicBezTo>
                  <a:cubicBezTo>
                    <a:pt x="11" y="16"/>
                    <a:pt x="11" y="16"/>
                    <a:pt x="11" y="16"/>
                  </a:cubicBezTo>
                  <a:cubicBezTo>
                    <a:pt x="24" y="50"/>
                    <a:pt x="58" y="74"/>
                    <a:pt x="96" y="74"/>
                  </a:cubicBezTo>
                  <a:cubicBezTo>
                    <a:pt x="96" y="74"/>
                    <a:pt x="96" y="74"/>
                    <a:pt x="97" y="74"/>
                  </a:cubicBezTo>
                  <a:cubicBezTo>
                    <a:pt x="104" y="74"/>
                    <a:pt x="112" y="73"/>
                    <a:pt x="119" y="71"/>
                  </a:cubicBezTo>
                  <a:lnTo>
                    <a:pt x="116" y="62"/>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360" tIns="43180" rIns="86360" bIns="43180" numCol="1" anchor="t" anchorCtr="0" compatLnSpc="1">
              <a:prstTxWarp prst="textNoShape">
                <a:avLst/>
              </a:prstTxWarp>
            </a:bodyPr>
            <a:lstStyle/>
            <a:p>
              <a:endParaRPr lang="en-US" sz="1667"/>
            </a:p>
          </p:txBody>
        </p:sp>
        <p:sp>
          <p:nvSpPr>
            <p:cNvPr id="320" name="Freeform 171">
              <a:extLst>
                <a:ext uri="{FF2B5EF4-FFF2-40B4-BE49-F238E27FC236}">
                  <a16:creationId xmlns:a16="http://schemas.microsoft.com/office/drawing/2014/main" id="{8EE6990B-81C5-4416-BE15-30AFD91382DC}"/>
                </a:ext>
              </a:extLst>
            </p:cNvPr>
            <p:cNvSpPr>
              <a:spLocks/>
            </p:cNvSpPr>
            <p:nvPr/>
          </p:nvSpPr>
          <p:spPr bwMode="auto">
            <a:xfrm>
              <a:off x="3367" y="3032"/>
              <a:ext cx="243" cy="161"/>
            </a:xfrm>
            <a:custGeom>
              <a:avLst/>
              <a:gdLst>
                <a:gd name="T0" fmla="*/ 141 w 141"/>
                <a:gd name="T1" fmla="*/ 20 h 94"/>
                <a:gd name="T2" fmla="*/ 132 w 141"/>
                <a:gd name="T3" fmla="*/ 0 h 94"/>
                <a:gd name="T4" fmla="*/ 128 w 141"/>
                <a:gd name="T5" fmla="*/ 10 h 94"/>
                <a:gd name="T6" fmla="*/ 93 w 141"/>
                <a:gd name="T7" fmla="*/ 3 h 94"/>
                <a:gd name="T8" fmla="*/ 93 w 141"/>
                <a:gd name="T9" fmla="*/ 3 h 94"/>
                <a:gd name="T10" fmla="*/ 0 w 141"/>
                <a:gd name="T11" fmla="*/ 94 h 94"/>
                <a:gd name="T12" fmla="*/ 10 w 141"/>
                <a:gd name="T13" fmla="*/ 94 h 94"/>
                <a:gd name="T14" fmla="*/ 16 w 141"/>
                <a:gd name="T15" fmla="*/ 63 h 94"/>
                <a:gd name="T16" fmla="*/ 34 w 141"/>
                <a:gd name="T17" fmla="*/ 37 h 94"/>
                <a:gd name="T18" fmla="*/ 60 w 141"/>
                <a:gd name="T19" fmla="*/ 19 h 94"/>
                <a:gd name="T20" fmla="*/ 93 w 141"/>
                <a:gd name="T21" fmla="*/ 12 h 94"/>
                <a:gd name="T22" fmla="*/ 93 w 141"/>
                <a:gd name="T23" fmla="*/ 12 h 94"/>
                <a:gd name="T24" fmla="*/ 125 w 141"/>
                <a:gd name="T25" fmla="*/ 19 h 94"/>
                <a:gd name="T26" fmla="*/ 121 w 141"/>
                <a:gd name="T27" fmla="*/ 28 h 94"/>
                <a:gd name="T28" fmla="*/ 141 w 141"/>
                <a:gd name="T29" fmla="*/ 2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 h="94">
                  <a:moveTo>
                    <a:pt x="141" y="20"/>
                  </a:moveTo>
                  <a:cubicBezTo>
                    <a:pt x="132" y="0"/>
                    <a:pt x="132" y="0"/>
                    <a:pt x="132" y="0"/>
                  </a:cubicBezTo>
                  <a:cubicBezTo>
                    <a:pt x="128" y="10"/>
                    <a:pt x="128" y="10"/>
                    <a:pt x="128" y="10"/>
                  </a:cubicBezTo>
                  <a:cubicBezTo>
                    <a:pt x="117" y="5"/>
                    <a:pt x="105" y="3"/>
                    <a:pt x="93" y="3"/>
                  </a:cubicBezTo>
                  <a:cubicBezTo>
                    <a:pt x="93" y="3"/>
                    <a:pt x="93" y="3"/>
                    <a:pt x="93" y="3"/>
                  </a:cubicBezTo>
                  <a:cubicBezTo>
                    <a:pt x="42" y="3"/>
                    <a:pt x="1" y="43"/>
                    <a:pt x="0" y="94"/>
                  </a:cubicBezTo>
                  <a:cubicBezTo>
                    <a:pt x="10" y="94"/>
                    <a:pt x="10" y="94"/>
                    <a:pt x="10" y="94"/>
                  </a:cubicBezTo>
                  <a:cubicBezTo>
                    <a:pt x="10" y="83"/>
                    <a:pt x="12" y="73"/>
                    <a:pt x="16" y="63"/>
                  </a:cubicBezTo>
                  <a:cubicBezTo>
                    <a:pt x="20" y="53"/>
                    <a:pt x="26" y="44"/>
                    <a:pt x="34" y="37"/>
                  </a:cubicBezTo>
                  <a:cubicBezTo>
                    <a:pt x="42" y="29"/>
                    <a:pt x="50" y="23"/>
                    <a:pt x="60" y="19"/>
                  </a:cubicBezTo>
                  <a:cubicBezTo>
                    <a:pt x="71" y="15"/>
                    <a:pt x="81" y="12"/>
                    <a:pt x="93" y="12"/>
                  </a:cubicBezTo>
                  <a:cubicBezTo>
                    <a:pt x="93" y="12"/>
                    <a:pt x="93" y="12"/>
                    <a:pt x="93" y="12"/>
                  </a:cubicBezTo>
                  <a:cubicBezTo>
                    <a:pt x="104" y="12"/>
                    <a:pt x="114" y="15"/>
                    <a:pt x="125" y="19"/>
                  </a:cubicBezTo>
                  <a:cubicBezTo>
                    <a:pt x="121" y="28"/>
                    <a:pt x="121" y="28"/>
                    <a:pt x="121" y="28"/>
                  </a:cubicBezTo>
                  <a:lnTo>
                    <a:pt x="141" y="2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360" tIns="43180" rIns="86360" bIns="43180" numCol="1" anchor="t" anchorCtr="0" compatLnSpc="1">
              <a:prstTxWarp prst="textNoShape">
                <a:avLst/>
              </a:prstTxWarp>
            </a:bodyPr>
            <a:lstStyle/>
            <a:p>
              <a:endParaRPr lang="en-US" sz="1667"/>
            </a:p>
          </p:txBody>
        </p:sp>
        <p:sp>
          <p:nvSpPr>
            <p:cNvPr id="321" name="Freeform 172">
              <a:extLst>
                <a:ext uri="{FF2B5EF4-FFF2-40B4-BE49-F238E27FC236}">
                  <a16:creationId xmlns:a16="http://schemas.microsoft.com/office/drawing/2014/main" id="{59B91173-B8B4-400D-A0D3-EDB24FFF820F}"/>
                </a:ext>
              </a:extLst>
            </p:cNvPr>
            <p:cNvSpPr>
              <a:spLocks noEditPoints="1"/>
            </p:cNvSpPr>
            <p:nvPr/>
          </p:nvSpPr>
          <p:spPr bwMode="auto">
            <a:xfrm>
              <a:off x="3410" y="3078"/>
              <a:ext cx="231" cy="231"/>
            </a:xfrm>
            <a:custGeom>
              <a:avLst/>
              <a:gdLst>
                <a:gd name="T0" fmla="*/ 134 w 134"/>
                <a:gd name="T1" fmla="*/ 77 h 134"/>
                <a:gd name="T2" fmla="*/ 134 w 134"/>
                <a:gd name="T3" fmla="*/ 57 h 134"/>
                <a:gd name="T4" fmla="*/ 120 w 134"/>
                <a:gd name="T5" fmla="*/ 57 h 134"/>
                <a:gd name="T6" fmla="*/ 111 w 134"/>
                <a:gd name="T7" fmla="*/ 36 h 134"/>
                <a:gd name="T8" fmla="*/ 121 w 134"/>
                <a:gd name="T9" fmla="*/ 27 h 134"/>
                <a:gd name="T10" fmla="*/ 107 w 134"/>
                <a:gd name="T11" fmla="*/ 13 h 134"/>
                <a:gd name="T12" fmla="*/ 97 w 134"/>
                <a:gd name="T13" fmla="*/ 23 h 134"/>
                <a:gd name="T14" fmla="*/ 77 w 134"/>
                <a:gd name="T15" fmla="*/ 14 h 134"/>
                <a:gd name="T16" fmla="*/ 77 w 134"/>
                <a:gd name="T17" fmla="*/ 0 h 134"/>
                <a:gd name="T18" fmla="*/ 57 w 134"/>
                <a:gd name="T19" fmla="*/ 0 h 134"/>
                <a:gd name="T20" fmla="*/ 57 w 134"/>
                <a:gd name="T21" fmla="*/ 14 h 134"/>
                <a:gd name="T22" fmla="*/ 36 w 134"/>
                <a:gd name="T23" fmla="*/ 23 h 134"/>
                <a:gd name="T24" fmla="*/ 26 w 134"/>
                <a:gd name="T25" fmla="*/ 13 h 134"/>
                <a:gd name="T26" fmla="*/ 13 w 134"/>
                <a:gd name="T27" fmla="*/ 26 h 134"/>
                <a:gd name="T28" fmla="*/ 23 w 134"/>
                <a:gd name="T29" fmla="*/ 37 h 134"/>
                <a:gd name="T30" fmla="*/ 15 w 134"/>
                <a:gd name="T31" fmla="*/ 57 h 134"/>
                <a:gd name="T32" fmla="*/ 0 w 134"/>
                <a:gd name="T33" fmla="*/ 57 h 134"/>
                <a:gd name="T34" fmla="*/ 0 w 134"/>
                <a:gd name="T35" fmla="*/ 76 h 134"/>
                <a:gd name="T36" fmla="*/ 15 w 134"/>
                <a:gd name="T37" fmla="*/ 77 h 134"/>
                <a:gd name="T38" fmla="*/ 23 w 134"/>
                <a:gd name="T39" fmla="*/ 97 h 134"/>
                <a:gd name="T40" fmla="*/ 13 w 134"/>
                <a:gd name="T41" fmla="*/ 107 h 134"/>
                <a:gd name="T42" fmla="*/ 26 w 134"/>
                <a:gd name="T43" fmla="*/ 121 h 134"/>
                <a:gd name="T44" fmla="*/ 37 w 134"/>
                <a:gd name="T45" fmla="*/ 110 h 134"/>
                <a:gd name="T46" fmla="*/ 57 w 134"/>
                <a:gd name="T47" fmla="*/ 119 h 134"/>
                <a:gd name="T48" fmla="*/ 57 w 134"/>
                <a:gd name="T49" fmla="*/ 134 h 134"/>
                <a:gd name="T50" fmla="*/ 76 w 134"/>
                <a:gd name="T51" fmla="*/ 134 h 134"/>
                <a:gd name="T52" fmla="*/ 76 w 134"/>
                <a:gd name="T53" fmla="*/ 119 h 134"/>
                <a:gd name="T54" fmla="*/ 97 w 134"/>
                <a:gd name="T55" fmla="*/ 111 h 134"/>
                <a:gd name="T56" fmla="*/ 107 w 134"/>
                <a:gd name="T57" fmla="*/ 121 h 134"/>
                <a:gd name="T58" fmla="*/ 121 w 134"/>
                <a:gd name="T59" fmla="*/ 107 h 134"/>
                <a:gd name="T60" fmla="*/ 111 w 134"/>
                <a:gd name="T61" fmla="*/ 97 h 134"/>
                <a:gd name="T62" fmla="*/ 119 w 134"/>
                <a:gd name="T63" fmla="*/ 77 h 134"/>
                <a:gd name="T64" fmla="*/ 134 w 134"/>
                <a:gd name="T65" fmla="*/ 77 h 134"/>
                <a:gd name="T66" fmla="*/ 67 w 134"/>
                <a:gd name="T67" fmla="*/ 100 h 134"/>
                <a:gd name="T68" fmla="*/ 33 w 134"/>
                <a:gd name="T69" fmla="*/ 66 h 134"/>
                <a:gd name="T70" fmla="*/ 67 w 134"/>
                <a:gd name="T71" fmla="*/ 32 h 134"/>
                <a:gd name="T72" fmla="*/ 101 w 134"/>
                <a:gd name="T73" fmla="*/ 66 h 134"/>
                <a:gd name="T74" fmla="*/ 67 w 134"/>
                <a:gd name="T75" fmla="*/ 10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4">
                  <a:moveTo>
                    <a:pt x="134" y="77"/>
                  </a:moveTo>
                  <a:cubicBezTo>
                    <a:pt x="134" y="57"/>
                    <a:pt x="134" y="57"/>
                    <a:pt x="134" y="57"/>
                  </a:cubicBezTo>
                  <a:cubicBezTo>
                    <a:pt x="120" y="57"/>
                    <a:pt x="120" y="57"/>
                    <a:pt x="120" y="57"/>
                  </a:cubicBezTo>
                  <a:cubicBezTo>
                    <a:pt x="118" y="50"/>
                    <a:pt x="115" y="43"/>
                    <a:pt x="111" y="36"/>
                  </a:cubicBezTo>
                  <a:cubicBezTo>
                    <a:pt x="121" y="27"/>
                    <a:pt x="121" y="27"/>
                    <a:pt x="121" y="27"/>
                  </a:cubicBezTo>
                  <a:cubicBezTo>
                    <a:pt x="107" y="13"/>
                    <a:pt x="107" y="13"/>
                    <a:pt x="107" y="13"/>
                  </a:cubicBezTo>
                  <a:cubicBezTo>
                    <a:pt x="97" y="23"/>
                    <a:pt x="97" y="23"/>
                    <a:pt x="97" y="23"/>
                  </a:cubicBezTo>
                  <a:cubicBezTo>
                    <a:pt x="91" y="18"/>
                    <a:pt x="84" y="15"/>
                    <a:pt x="77" y="14"/>
                  </a:cubicBezTo>
                  <a:cubicBezTo>
                    <a:pt x="77" y="0"/>
                    <a:pt x="77" y="0"/>
                    <a:pt x="77" y="0"/>
                  </a:cubicBezTo>
                  <a:cubicBezTo>
                    <a:pt x="57" y="0"/>
                    <a:pt x="57" y="0"/>
                    <a:pt x="57" y="0"/>
                  </a:cubicBezTo>
                  <a:cubicBezTo>
                    <a:pt x="57" y="14"/>
                    <a:pt x="57" y="14"/>
                    <a:pt x="57" y="14"/>
                  </a:cubicBezTo>
                  <a:cubicBezTo>
                    <a:pt x="50" y="15"/>
                    <a:pt x="43" y="18"/>
                    <a:pt x="36" y="23"/>
                  </a:cubicBezTo>
                  <a:cubicBezTo>
                    <a:pt x="26" y="13"/>
                    <a:pt x="26" y="13"/>
                    <a:pt x="26" y="13"/>
                  </a:cubicBezTo>
                  <a:cubicBezTo>
                    <a:pt x="13" y="26"/>
                    <a:pt x="13" y="26"/>
                    <a:pt x="13" y="26"/>
                  </a:cubicBezTo>
                  <a:cubicBezTo>
                    <a:pt x="23" y="37"/>
                    <a:pt x="23" y="37"/>
                    <a:pt x="23" y="37"/>
                  </a:cubicBezTo>
                  <a:cubicBezTo>
                    <a:pt x="19" y="43"/>
                    <a:pt x="16" y="50"/>
                    <a:pt x="15" y="57"/>
                  </a:cubicBezTo>
                  <a:cubicBezTo>
                    <a:pt x="0" y="57"/>
                    <a:pt x="0" y="57"/>
                    <a:pt x="0" y="57"/>
                  </a:cubicBezTo>
                  <a:cubicBezTo>
                    <a:pt x="0" y="76"/>
                    <a:pt x="0" y="76"/>
                    <a:pt x="0" y="76"/>
                  </a:cubicBezTo>
                  <a:cubicBezTo>
                    <a:pt x="15" y="77"/>
                    <a:pt x="15" y="77"/>
                    <a:pt x="15" y="77"/>
                  </a:cubicBezTo>
                  <a:cubicBezTo>
                    <a:pt x="16" y="84"/>
                    <a:pt x="19" y="91"/>
                    <a:pt x="23" y="97"/>
                  </a:cubicBezTo>
                  <a:cubicBezTo>
                    <a:pt x="13" y="107"/>
                    <a:pt x="13" y="107"/>
                    <a:pt x="13" y="107"/>
                  </a:cubicBezTo>
                  <a:cubicBezTo>
                    <a:pt x="26" y="121"/>
                    <a:pt x="26" y="121"/>
                    <a:pt x="26" y="121"/>
                  </a:cubicBezTo>
                  <a:cubicBezTo>
                    <a:pt x="37" y="110"/>
                    <a:pt x="37" y="110"/>
                    <a:pt x="37" y="110"/>
                  </a:cubicBezTo>
                  <a:cubicBezTo>
                    <a:pt x="43" y="114"/>
                    <a:pt x="50" y="117"/>
                    <a:pt x="57" y="119"/>
                  </a:cubicBezTo>
                  <a:cubicBezTo>
                    <a:pt x="57" y="134"/>
                    <a:pt x="57" y="134"/>
                    <a:pt x="57" y="134"/>
                  </a:cubicBezTo>
                  <a:cubicBezTo>
                    <a:pt x="76" y="134"/>
                    <a:pt x="76" y="134"/>
                    <a:pt x="76" y="134"/>
                  </a:cubicBezTo>
                  <a:cubicBezTo>
                    <a:pt x="76" y="119"/>
                    <a:pt x="76" y="119"/>
                    <a:pt x="76" y="119"/>
                  </a:cubicBezTo>
                  <a:cubicBezTo>
                    <a:pt x="84" y="118"/>
                    <a:pt x="91" y="115"/>
                    <a:pt x="97" y="111"/>
                  </a:cubicBezTo>
                  <a:cubicBezTo>
                    <a:pt x="107" y="121"/>
                    <a:pt x="107" y="121"/>
                    <a:pt x="107" y="121"/>
                  </a:cubicBezTo>
                  <a:cubicBezTo>
                    <a:pt x="121" y="107"/>
                    <a:pt x="121" y="107"/>
                    <a:pt x="121" y="107"/>
                  </a:cubicBezTo>
                  <a:cubicBezTo>
                    <a:pt x="111" y="97"/>
                    <a:pt x="111" y="97"/>
                    <a:pt x="111" y="97"/>
                  </a:cubicBezTo>
                  <a:cubicBezTo>
                    <a:pt x="115" y="91"/>
                    <a:pt x="118" y="84"/>
                    <a:pt x="119" y="77"/>
                  </a:cubicBezTo>
                  <a:lnTo>
                    <a:pt x="134" y="77"/>
                  </a:lnTo>
                  <a:close/>
                  <a:moveTo>
                    <a:pt x="67" y="100"/>
                  </a:moveTo>
                  <a:cubicBezTo>
                    <a:pt x="48" y="100"/>
                    <a:pt x="33" y="85"/>
                    <a:pt x="33" y="66"/>
                  </a:cubicBezTo>
                  <a:cubicBezTo>
                    <a:pt x="33" y="47"/>
                    <a:pt x="48" y="32"/>
                    <a:pt x="67" y="32"/>
                  </a:cubicBezTo>
                  <a:cubicBezTo>
                    <a:pt x="86" y="32"/>
                    <a:pt x="101" y="48"/>
                    <a:pt x="101" y="66"/>
                  </a:cubicBezTo>
                  <a:cubicBezTo>
                    <a:pt x="101" y="85"/>
                    <a:pt x="86" y="100"/>
                    <a:pt x="67" y="100"/>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360" tIns="43180" rIns="86360" bIns="43180" numCol="1" anchor="t" anchorCtr="0" compatLnSpc="1">
              <a:prstTxWarp prst="textNoShape">
                <a:avLst/>
              </a:prstTxWarp>
            </a:bodyPr>
            <a:lstStyle/>
            <a:p>
              <a:endParaRPr lang="en-US" sz="1667"/>
            </a:p>
          </p:txBody>
        </p:sp>
      </p:grpSp>
      <p:grpSp>
        <p:nvGrpSpPr>
          <p:cNvPr id="325" name="Group 324">
            <a:extLst>
              <a:ext uri="{FF2B5EF4-FFF2-40B4-BE49-F238E27FC236}">
                <a16:creationId xmlns:a16="http://schemas.microsoft.com/office/drawing/2014/main" id="{50A1FF99-E383-4265-A664-2946895A08D6}"/>
              </a:ext>
            </a:extLst>
          </p:cNvPr>
          <p:cNvGrpSpPr/>
          <p:nvPr/>
        </p:nvGrpSpPr>
        <p:grpSpPr>
          <a:xfrm>
            <a:off x="1286789" y="8036819"/>
            <a:ext cx="773891" cy="1167095"/>
            <a:chOff x="607600" y="8671762"/>
            <a:chExt cx="297102" cy="448056"/>
          </a:xfrm>
        </p:grpSpPr>
        <p:sp>
          <p:nvSpPr>
            <p:cNvPr id="326" name="Freeform: Shape 325">
              <a:extLst>
                <a:ext uri="{FF2B5EF4-FFF2-40B4-BE49-F238E27FC236}">
                  <a16:creationId xmlns:a16="http://schemas.microsoft.com/office/drawing/2014/main" id="{EF183D48-F154-4A32-91CA-BCFB5AD65740}"/>
                </a:ext>
              </a:extLst>
            </p:cNvPr>
            <p:cNvSpPr/>
            <p:nvPr/>
          </p:nvSpPr>
          <p:spPr>
            <a:xfrm>
              <a:off x="607600" y="8671762"/>
              <a:ext cx="297102" cy="448056"/>
            </a:xfrm>
            <a:custGeom>
              <a:avLst/>
              <a:gdLst>
                <a:gd name="connsiteX0" fmla="*/ 148994 w 297101"/>
                <a:gd name="connsiteY0" fmla="*/ 1583 h 432146"/>
                <a:gd name="connsiteX1" fmla="*/ 1583 w 297101"/>
                <a:gd name="connsiteY1" fmla="*/ 57145 h 432146"/>
                <a:gd name="connsiteX2" fmla="*/ 1583 w 297101"/>
                <a:gd name="connsiteY2" fmla="*/ 317752 h 432146"/>
                <a:gd name="connsiteX3" fmla="*/ 148311 w 297101"/>
                <a:gd name="connsiteY3" fmla="*/ 433426 h 432146"/>
                <a:gd name="connsiteX4" fmla="*/ 297542 w 297101"/>
                <a:gd name="connsiteY4" fmla="*/ 318056 h 432146"/>
                <a:gd name="connsiteX5" fmla="*/ 297542 w 297101"/>
                <a:gd name="connsiteY5" fmla="*/ 57145 h 432146"/>
                <a:gd name="connsiteX6" fmla="*/ 150056 w 297101"/>
                <a:gd name="connsiteY6" fmla="*/ 1583 h 432146"/>
                <a:gd name="connsiteX7" fmla="*/ 148994 w 297101"/>
                <a:gd name="connsiteY7" fmla="*/ 1583 h 43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101" h="432146">
                  <a:moveTo>
                    <a:pt x="148994" y="1583"/>
                  </a:moveTo>
                  <a:cubicBezTo>
                    <a:pt x="103724" y="27658"/>
                    <a:pt x="54056" y="46609"/>
                    <a:pt x="1583" y="57145"/>
                  </a:cubicBezTo>
                  <a:lnTo>
                    <a:pt x="1583" y="317752"/>
                  </a:lnTo>
                  <a:lnTo>
                    <a:pt x="148311" y="433426"/>
                  </a:lnTo>
                  <a:lnTo>
                    <a:pt x="297542" y="318056"/>
                  </a:lnTo>
                  <a:lnTo>
                    <a:pt x="297542" y="57145"/>
                  </a:lnTo>
                  <a:cubicBezTo>
                    <a:pt x="245069" y="46685"/>
                    <a:pt x="195477" y="27658"/>
                    <a:pt x="150056" y="1583"/>
                  </a:cubicBezTo>
                  <a:lnTo>
                    <a:pt x="148994" y="1583"/>
                  </a:lnTo>
                  <a:close/>
                </a:path>
              </a:pathLst>
            </a:custGeom>
            <a:solidFill>
              <a:srgbClr val="0078D4"/>
            </a:solidFill>
            <a:ln w="4465" cap="flat">
              <a:noFill/>
              <a:prstDash val="solid"/>
              <a:miter/>
            </a:ln>
          </p:spPr>
          <p:txBody>
            <a:bodyPr rtlCol="0" anchor="ctr"/>
            <a:lstStyle/>
            <a:p>
              <a:endParaRPr lang="en-US" sz="1667"/>
            </a:p>
          </p:txBody>
        </p:sp>
        <p:sp>
          <p:nvSpPr>
            <p:cNvPr id="327" name="Freeform: Shape 326">
              <a:extLst>
                <a:ext uri="{FF2B5EF4-FFF2-40B4-BE49-F238E27FC236}">
                  <a16:creationId xmlns:a16="http://schemas.microsoft.com/office/drawing/2014/main" id="{2A7671FE-061D-42DB-BA23-91FD6A4130FD}"/>
                </a:ext>
              </a:extLst>
            </p:cNvPr>
            <p:cNvSpPr/>
            <p:nvPr/>
          </p:nvSpPr>
          <p:spPr>
            <a:xfrm>
              <a:off x="674785" y="8869573"/>
              <a:ext cx="162056" cy="112015"/>
            </a:xfrm>
            <a:custGeom>
              <a:avLst/>
              <a:gdLst>
                <a:gd name="connsiteX0" fmla="*/ 130795 w 162055"/>
                <a:gd name="connsiteY0" fmla="*/ 1583 h 108036"/>
                <a:gd name="connsiteX1" fmla="*/ 125259 w 162055"/>
                <a:gd name="connsiteY1" fmla="*/ 1583 h 108036"/>
                <a:gd name="connsiteX2" fmla="*/ 115705 w 162055"/>
                <a:gd name="connsiteY2" fmla="*/ 4463 h 108036"/>
                <a:gd name="connsiteX3" fmla="*/ 79459 w 162055"/>
                <a:gd name="connsiteY3" fmla="*/ 16213 h 108036"/>
                <a:gd name="connsiteX4" fmla="*/ 43213 w 162055"/>
                <a:gd name="connsiteY4" fmla="*/ 4463 h 108036"/>
                <a:gd name="connsiteX5" fmla="*/ 33658 w 162055"/>
                <a:gd name="connsiteY5" fmla="*/ 1583 h 108036"/>
                <a:gd name="connsiteX6" fmla="*/ 13488 w 162055"/>
                <a:gd name="connsiteY6" fmla="*/ 19320 h 108036"/>
                <a:gd name="connsiteX7" fmla="*/ 1583 w 162055"/>
                <a:gd name="connsiteY7" fmla="*/ 108236 h 108036"/>
                <a:gd name="connsiteX8" fmla="*/ 162871 w 162055"/>
                <a:gd name="connsiteY8" fmla="*/ 108236 h 108036"/>
                <a:gd name="connsiteX9" fmla="*/ 150965 w 162055"/>
                <a:gd name="connsiteY9" fmla="*/ 19320 h 108036"/>
                <a:gd name="connsiteX10" fmla="*/ 130795 w 162055"/>
                <a:gd name="connsiteY10" fmla="*/ 1583 h 108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2055" h="108036">
                  <a:moveTo>
                    <a:pt x="130795" y="1583"/>
                  </a:moveTo>
                  <a:lnTo>
                    <a:pt x="125259" y="1583"/>
                  </a:lnTo>
                  <a:cubicBezTo>
                    <a:pt x="121847" y="1583"/>
                    <a:pt x="118435" y="2492"/>
                    <a:pt x="115705" y="4463"/>
                  </a:cubicBezTo>
                  <a:cubicBezTo>
                    <a:pt x="105544" y="11816"/>
                    <a:pt x="93032" y="16213"/>
                    <a:pt x="79459" y="16213"/>
                  </a:cubicBezTo>
                  <a:cubicBezTo>
                    <a:pt x="65885" y="16213"/>
                    <a:pt x="53374" y="11816"/>
                    <a:pt x="43213" y="4463"/>
                  </a:cubicBezTo>
                  <a:cubicBezTo>
                    <a:pt x="40483" y="2492"/>
                    <a:pt x="37070" y="1583"/>
                    <a:pt x="33658" y="1583"/>
                  </a:cubicBezTo>
                  <a:cubicBezTo>
                    <a:pt x="23421" y="1583"/>
                    <a:pt x="14777" y="9163"/>
                    <a:pt x="13488" y="19320"/>
                  </a:cubicBezTo>
                  <a:lnTo>
                    <a:pt x="1583" y="108236"/>
                  </a:lnTo>
                  <a:lnTo>
                    <a:pt x="162871" y="108236"/>
                  </a:lnTo>
                  <a:lnTo>
                    <a:pt x="150965" y="19320"/>
                  </a:lnTo>
                  <a:cubicBezTo>
                    <a:pt x="149676" y="9163"/>
                    <a:pt x="141032" y="1583"/>
                    <a:pt x="130795" y="1583"/>
                  </a:cubicBezTo>
                  <a:close/>
                </a:path>
              </a:pathLst>
            </a:custGeom>
            <a:solidFill>
              <a:srgbClr val="50E6FF"/>
            </a:solidFill>
            <a:ln w="4465" cap="flat">
              <a:noFill/>
              <a:prstDash val="solid"/>
              <a:miter/>
            </a:ln>
          </p:spPr>
          <p:txBody>
            <a:bodyPr rtlCol="0" anchor="ctr"/>
            <a:lstStyle/>
            <a:p>
              <a:endParaRPr lang="en-US" sz="1667"/>
            </a:p>
          </p:txBody>
        </p:sp>
        <p:sp>
          <p:nvSpPr>
            <p:cNvPr id="328" name="Freeform: Shape 327">
              <a:extLst>
                <a:ext uri="{FF2B5EF4-FFF2-40B4-BE49-F238E27FC236}">
                  <a16:creationId xmlns:a16="http://schemas.microsoft.com/office/drawing/2014/main" id="{F5A195C9-42CE-4BF4-9A4F-4034A885C6E2}"/>
                </a:ext>
              </a:extLst>
            </p:cNvPr>
            <p:cNvSpPr/>
            <p:nvPr/>
          </p:nvSpPr>
          <p:spPr>
            <a:xfrm>
              <a:off x="710045" y="8766547"/>
              <a:ext cx="90031" cy="93345"/>
            </a:xfrm>
            <a:custGeom>
              <a:avLst/>
              <a:gdLst>
                <a:gd name="connsiteX0" fmla="*/ 46928 w 90030"/>
                <a:gd name="connsiteY0" fmla="*/ 92241 h 90030"/>
                <a:gd name="connsiteX1" fmla="*/ 92274 w 90030"/>
                <a:gd name="connsiteY1" fmla="*/ 46912 h 90030"/>
                <a:gd name="connsiteX2" fmla="*/ 46928 w 90030"/>
                <a:gd name="connsiteY2" fmla="*/ 1583 h 90030"/>
                <a:gd name="connsiteX3" fmla="*/ 1583 w 90030"/>
                <a:gd name="connsiteY3" fmla="*/ 46912 h 90030"/>
                <a:gd name="connsiteX4" fmla="*/ 46928 w 90030"/>
                <a:gd name="connsiteY4" fmla="*/ 92241 h 90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030" h="90030">
                  <a:moveTo>
                    <a:pt x="46928" y="92241"/>
                  </a:moveTo>
                  <a:cubicBezTo>
                    <a:pt x="71972" y="92241"/>
                    <a:pt x="92274" y="71947"/>
                    <a:pt x="92274" y="46912"/>
                  </a:cubicBezTo>
                  <a:cubicBezTo>
                    <a:pt x="92274" y="21877"/>
                    <a:pt x="71972" y="1583"/>
                    <a:pt x="46928" y="1583"/>
                  </a:cubicBezTo>
                  <a:cubicBezTo>
                    <a:pt x="21885" y="1583"/>
                    <a:pt x="1583" y="21877"/>
                    <a:pt x="1583" y="46912"/>
                  </a:cubicBezTo>
                  <a:cubicBezTo>
                    <a:pt x="1583" y="71947"/>
                    <a:pt x="21885" y="92241"/>
                    <a:pt x="46928" y="92241"/>
                  </a:cubicBezTo>
                  <a:close/>
                </a:path>
              </a:pathLst>
            </a:custGeom>
            <a:solidFill>
              <a:srgbClr val="50E6FF"/>
            </a:solidFill>
            <a:ln w="4465" cap="flat">
              <a:noFill/>
              <a:prstDash val="solid"/>
              <a:miter/>
            </a:ln>
          </p:spPr>
          <p:txBody>
            <a:bodyPr rtlCol="0" anchor="ctr"/>
            <a:lstStyle/>
            <a:p>
              <a:endParaRPr lang="en-US" sz="1667"/>
            </a:p>
          </p:txBody>
        </p:sp>
      </p:grpSp>
      <p:grpSp>
        <p:nvGrpSpPr>
          <p:cNvPr id="329" name="Group 328">
            <a:extLst>
              <a:ext uri="{FF2B5EF4-FFF2-40B4-BE49-F238E27FC236}">
                <a16:creationId xmlns:a16="http://schemas.microsoft.com/office/drawing/2014/main" id="{BF13FCAE-724D-4B44-8400-481F6C73ED17}"/>
              </a:ext>
            </a:extLst>
          </p:cNvPr>
          <p:cNvGrpSpPr/>
          <p:nvPr/>
        </p:nvGrpSpPr>
        <p:grpSpPr>
          <a:xfrm>
            <a:off x="5571257" y="10095671"/>
            <a:ext cx="1355741" cy="784909"/>
            <a:chOff x="615069" y="9952860"/>
            <a:chExt cx="443544" cy="256789"/>
          </a:xfrm>
        </p:grpSpPr>
        <p:sp>
          <p:nvSpPr>
            <p:cNvPr id="330" name="Freeform 686">
              <a:extLst>
                <a:ext uri="{FF2B5EF4-FFF2-40B4-BE49-F238E27FC236}">
                  <a16:creationId xmlns:a16="http://schemas.microsoft.com/office/drawing/2014/main" id="{9BFFD736-137B-4121-8150-7ACF05E7A78C}"/>
                </a:ext>
              </a:extLst>
            </p:cNvPr>
            <p:cNvSpPr>
              <a:spLocks/>
            </p:cNvSpPr>
            <p:nvPr/>
          </p:nvSpPr>
          <p:spPr bwMode="auto">
            <a:xfrm>
              <a:off x="615069" y="9952860"/>
              <a:ext cx="443544" cy="256789"/>
            </a:xfrm>
            <a:custGeom>
              <a:avLst/>
              <a:gdLst>
                <a:gd name="T0" fmla="*/ 382 w 384"/>
                <a:gd name="T1" fmla="*/ 155 h 223"/>
                <a:gd name="T2" fmla="*/ 382 w 384"/>
                <a:gd name="T3" fmla="*/ 153 h 223"/>
                <a:gd name="T4" fmla="*/ 384 w 384"/>
                <a:gd name="T5" fmla="*/ 136 h 223"/>
                <a:gd name="T6" fmla="*/ 297 w 384"/>
                <a:gd name="T7" fmla="*/ 50 h 223"/>
                <a:gd name="T8" fmla="*/ 278 w 384"/>
                <a:gd name="T9" fmla="*/ 52 h 223"/>
                <a:gd name="T10" fmla="*/ 184 w 384"/>
                <a:gd name="T11" fmla="*/ 0 h 223"/>
                <a:gd name="T12" fmla="*/ 73 w 384"/>
                <a:gd name="T13" fmla="*/ 112 h 223"/>
                <a:gd name="T14" fmla="*/ 73 w 384"/>
                <a:gd name="T15" fmla="*/ 116 h 223"/>
                <a:gd name="T16" fmla="*/ 55 w 384"/>
                <a:gd name="T17" fmla="*/ 113 h 223"/>
                <a:gd name="T18" fmla="*/ 0 w 384"/>
                <a:gd name="T19" fmla="*/ 168 h 223"/>
                <a:gd name="T20" fmla="*/ 49 w 384"/>
                <a:gd name="T21" fmla="*/ 222 h 223"/>
                <a:gd name="T22" fmla="*/ 297 w 384"/>
                <a:gd name="T23" fmla="*/ 223 h 223"/>
                <a:gd name="T24" fmla="*/ 373 w 384"/>
                <a:gd name="T25" fmla="*/ 179 h 223"/>
                <a:gd name="T26" fmla="*/ 374 w 384"/>
                <a:gd name="T27" fmla="*/ 176 h 223"/>
                <a:gd name="T28" fmla="*/ 382 w 384"/>
                <a:gd name="T29" fmla="*/ 155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4" h="223">
                  <a:moveTo>
                    <a:pt x="382" y="155"/>
                  </a:moveTo>
                  <a:cubicBezTo>
                    <a:pt x="382" y="154"/>
                    <a:pt x="382" y="154"/>
                    <a:pt x="382" y="153"/>
                  </a:cubicBezTo>
                  <a:cubicBezTo>
                    <a:pt x="383" y="147"/>
                    <a:pt x="384" y="142"/>
                    <a:pt x="384" y="136"/>
                  </a:cubicBezTo>
                  <a:cubicBezTo>
                    <a:pt x="384" y="89"/>
                    <a:pt x="345" y="50"/>
                    <a:pt x="297" y="50"/>
                  </a:cubicBezTo>
                  <a:cubicBezTo>
                    <a:pt x="291" y="50"/>
                    <a:pt x="284" y="51"/>
                    <a:pt x="278" y="52"/>
                  </a:cubicBezTo>
                  <a:cubicBezTo>
                    <a:pt x="258" y="21"/>
                    <a:pt x="224" y="0"/>
                    <a:pt x="184" y="0"/>
                  </a:cubicBezTo>
                  <a:cubicBezTo>
                    <a:pt x="122" y="0"/>
                    <a:pt x="73" y="50"/>
                    <a:pt x="73" y="112"/>
                  </a:cubicBezTo>
                  <a:cubicBezTo>
                    <a:pt x="73" y="113"/>
                    <a:pt x="73" y="115"/>
                    <a:pt x="73" y="116"/>
                  </a:cubicBezTo>
                  <a:cubicBezTo>
                    <a:pt x="67" y="114"/>
                    <a:pt x="61" y="113"/>
                    <a:pt x="55" y="113"/>
                  </a:cubicBezTo>
                  <a:cubicBezTo>
                    <a:pt x="25" y="113"/>
                    <a:pt x="0" y="138"/>
                    <a:pt x="0" y="168"/>
                  </a:cubicBezTo>
                  <a:cubicBezTo>
                    <a:pt x="0" y="196"/>
                    <a:pt x="22" y="220"/>
                    <a:pt x="49" y="222"/>
                  </a:cubicBezTo>
                  <a:cubicBezTo>
                    <a:pt x="297" y="223"/>
                    <a:pt x="297" y="223"/>
                    <a:pt x="297" y="223"/>
                  </a:cubicBezTo>
                  <a:cubicBezTo>
                    <a:pt x="330" y="223"/>
                    <a:pt x="358" y="205"/>
                    <a:pt x="373" y="179"/>
                  </a:cubicBezTo>
                  <a:cubicBezTo>
                    <a:pt x="373" y="178"/>
                    <a:pt x="374" y="177"/>
                    <a:pt x="374" y="176"/>
                  </a:cubicBezTo>
                  <a:cubicBezTo>
                    <a:pt x="376" y="172"/>
                    <a:pt x="380" y="164"/>
                    <a:pt x="382" y="155"/>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31" name="Freeform 687">
              <a:extLst>
                <a:ext uri="{FF2B5EF4-FFF2-40B4-BE49-F238E27FC236}">
                  <a16:creationId xmlns:a16="http://schemas.microsoft.com/office/drawing/2014/main" id="{9E007293-3362-4D4C-80B4-EC9A2C1934D2}"/>
                </a:ext>
              </a:extLst>
            </p:cNvPr>
            <p:cNvSpPr>
              <a:spLocks/>
            </p:cNvSpPr>
            <p:nvPr/>
          </p:nvSpPr>
          <p:spPr bwMode="auto">
            <a:xfrm>
              <a:off x="755135" y="9999549"/>
              <a:ext cx="163411" cy="163411"/>
            </a:xfrm>
            <a:custGeom>
              <a:avLst/>
              <a:gdLst>
                <a:gd name="T0" fmla="*/ 142 w 142"/>
                <a:gd name="T1" fmla="*/ 78 h 141"/>
                <a:gd name="T2" fmla="*/ 142 w 142"/>
                <a:gd name="T3" fmla="*/ 63 h 141"/>
                <a:gd name="T4" fmla="*/ 127 w 142"/>
                <a:gd name="T5" fmla="*/ 63 h 141"/>
                <a:gd name="T6" fmla="*/ 116 w 142"/>
                <a:gd name="T7" fmla="*/ 37 h 141"/>
                <a:gd name="T8" fmla="*/ 127 w 142"/>
                <a:gd name="T9" fmla="*/ 26 h 141"/>
                <a:gd name="T10" fmla="*/ 116 w 142"/>
                <a:gd name="T11" fmla="*/ 15 h 141"/>
                <a:gd name="T12" fmla="*/ 105 w 142"/>
                <a:gd name="T13" fmla="*/ 26 h 141"/>
                <a:gd name="T14" fmla="*/ 79 w 142"/>
                <a:gd name="T15" fmla="*/ 15 h 141"/>
                <a:gd name="T16" fmla="*/ 79 w 142"/>
                <a:gd name="T17" fmla="*/ 0 h 141"/>
                <a:gd name="T18" fmla="*/ 64 w 142"/>
                <a:gd name="T19" fmla="*/ 0 h 141"/>
                <a:gd name="T20" fmla="*/ 64 w 142"/>
                <a:gd name="T21" fmla="*/ 15 h 141"/>
                <a:gd name="T22" fmla="*/ 37 w 142"/>
                <a:gd name="T23" fmla="*/ 26 h 141"/>
                <a:gd name="T24" fmla="*/ 26 w 142"/>
                <a:gd name="T25" fmla="*/ 15 h 141"/>
                <a:gd name="T26" fmla="*/ 16 w 142"/>
                <a:gd name="T27" fmla="*/ 26 h 141"/>
                <a:gd name="T28" fmla="*/ 27 w 142"/>
                <a:gd name="T29" fmla="*/ 37 h 141"/>
                <a:gd name="T30" fmla="*/ 16 w 142"/>
                <a:gd name="T31" fmla="*/ 63 h 141"/>
                <a:gd name="T32" fmla="*/ 0 w 142"/>
                <a:gd name="T33" fmla="*/ 63 h 141"/>
                <a:gd name="T34" fmla="*/ 0 w 142"/>
                <a:gd name="T35" fmla="*/ 78 h 141"/>
                <a:gd name="T36" fmla="*/ 16 w 142"/>
                <a:gd name="T37" fmla="*/ 78 h 141"/>
                <a:gd name="T38" fmla="*/ 27 w 142"/>
                <a:gd name="T39" fmla="*/ 104 h 141"/>
                <a:gd name="T40" fmla="*/ 16 w 142"/>
                <a:gd name="T41" fmla="*/ 115 h 141"/>
                <a:gd name="T42" fmla="*/ 26 w 142"/>
                <a:gd name="T43" fmla="*/ 126 h 141"/>
                <a:gd name="T44" fmla="*/ 37 w 142"/>
                <a:gd name="T45" fmla="*/ 115 h 141"/>
                <a:gd name="T46" fmla="*/ 64 w 142"/>
                <a:gd name="T47" fmla="*/ 126 h 141"/>
                <a:gd name="T48" fmla="*/ 64 w 142"/>
                <a:gd name="T49" fmla="*/ 141 h 141"/>
                <a:gd name="T50" fmla="*/ 79 w 142"/>
                <a:gd name="T51" fmla="*/ 141 h 141"/>
                <a:gd name="T52" fmla="*/ 79 w 142"/>
                <a:gd name="T53" fmla="*/ 126 h 141"/>
                <a:gd name="T54" fmla="*/ 105 w 142"/>
                <a:gd name="T55" fmla="*/ 115 h 141"/>
                <a:gd name="T56" fmla="*/ 116 w 142"/>
                <a:gd name="T57" fmla="*/ 126 h 141"/>
                <a:gd name="T58" fmla="*/ 127 w 142"/>
                <a:gd name="T59" fmla="*/ 115 h 141"/>
                <a:gd name="T60" fmla="*/ 116 w 142"/>
                <a:gd name="T61" fmla="*/ 104 h 141"/>
                <a:gd name="T62" fmla="*/ 127 w 142"/>
                <a:gd name="T63" fmla="*/ 78 h 141"/>
                <a:gd name="T64" fmla="*/ 142 w 142"/>
                <a:gd name="T65" fmla="*/ 7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41">
                  <a:moveTo>
                    <a:pt x="142" y="78"/>
                  </a:moveTo>
                  <a:cubicBezTo>
                    <a:pt x="142" y="63"/>
                    <a:pt x="142" y="63"/>
                    <a:pt x="142" y="63"/>
                  </a:cubicBezTo>
                  <a:cubicBezTo>
                    <a:pt x="127" y="63"/>
                    <a:pt x="127" y="63"/>
                    <a:pt x="127" y="63"/>
                  </a:cubicBezTo>
                  <a:cubicBezTo>
                    <a:pt x="125" y="53"/>
                    <a:pt x="122" y="44"/>
                    <a:pt x="116" y="37"/>
                  </a:cubicBezTo>
                  <a:cubicBezTo>
                    <a:pt x="127" y="26"/>
                    <a:pt x="127" y="26"/>
                    <a:pt x="127" y="26"/>
                  </a:cubicBezTo>
                  <a:cubicBezTo>
                    <a:pt x="116" y="15"/>
                    <a:pt x="116" y="15"/>
                    <a:pt x="116" y="15"/>
                  </a:cubicBezTo>
                  <a:cubicBezTo>
                    <a:pt x="105" y="26"/>
                    <a:pt x="105" y="26"/>
                    <a:pt x="105" y="26"/>
                  </a:cubicBezTo>
                  <a:cubicBezTo>
                    <a:pt x="98" y="20"/>
                    <a:pt x="89" y="16"/>
                    <a:pt x="79" y="15"/>
                  </a:cubicBezTo>
                  <a:cubicBezTo>
                    <a:pt x="79" y="0"/>
                    <a:pt x="79" y="0"/>
                    <a:pt x="79" y="0"/>
                  </a:cubicBezTo>
                  <a:cubicBezTo>
                    <a:pt x="64" y="0"/>
                    <a:pt x="64" y="0"/>
                    <a:pt x="64" y="0"/>
                  </a:cubicBezTo>
                  <a:cubicBezTo>
                    <a:pt x="64" y="15"/>
                    <a:pt x="64" y="15"/>
                    <a:pt x="64" y="15"/>
                  </a:cubicBezTo>
                  <a:cubicBezTo>
                    <a:pt x="54" y="16"/>
                    <a:pt x="45" y="20"/>
                    <a:pt x="37" y="26"/>
                  </a:cubicBezTo>
                  <a:cubicBezTo>
                    <a:pt x="26" y="15"/>
                    <a:pt x="26" y="15"/>
                    <a:pt x="26" y="15"/>
                  </a:cubicBezTo>
                  <a:cubicBezTo>
                    <a:pt x="16" y="26"/>
                    <a:pt x="16" y="26"/>
                    <a:pt x="16" y="26"/>
                  </a:cubicBezTo>
                  <a:cubicBezTo>
                    <a:pt x="27" y="37"/>
                    <a:pt x="27" y="37"/>
                    <a:pt x="27" y="37"/>
                  </a:cubicBezTo>
                  <a:cubicBezTo>
                    <a:pt x="21" y="44"/>
                    <a:pt x="17" y="53"/>
                    <a:pt x="16" y="63"/>
                  </a:cubicBezTo>
                  <a:cubicBezTo>
                    <a:pt x="0" y="63"/>
                    <a:pt x="0" y="63"/>
                    <a:pt x="0" y="63"/>
                  </a:cubicBezTo>
                  <a:cubicBezTo>
                    <a:pt x="0" y="78"/>
                    <a:pt x="0" y="78"/>
                    <a:pt x="0" y="78"/>
                  </a:cubicBezTo>
                  <a:cubicBezTo>
                    <a:pt x="16" y="78"/>
                    <a:pt x="16" y="78"/>
                    <a:pt x="16" y="78"/>
                  </a:cubicBezTo>
                  <a:cubicBezTo>
                    <a:pt x="17" y="88"/>
                    <a:pt x="21" y="97"/>
                    <a:pt x="27" y="104"/>
                  </a:cubicBezTo>
                  <a:cubicBezTo>
                    <a:pt x="16" y="115"/>
                    <a:pt x="16" y="115"/>
                    <a:pt x="16" y="115"/>
                  </a:cubicBezTo>
                  <a:cubicBezTo>
                    <a:pt x="26" y="126"/>
                    <a:pt x="26" y="126"/>
                    <a:pt x="26" y="126"/>
                  </a:cubicBezTo>
                  <a:cubicBezTo>
                    <a:pt x="37" y="115"/>
                    <a:pt x="37" y="115"/>
                    <a:pt x="37" y="115"/>
                  </a:cubicBezTo>
                  <a:cubicBezTo>
                    <a:pt x="45" y="121"/>
                    <a:pt x="54" y="125"/>
                    <a:pt x="64" y="126"/>
                  </a:cubicBezTo>
                  <a:cubicBezTo>
                    <a:pt x="64" y="141"/>
                    <a:pt x="64" y="141"/>
                    <a:pt x="64" y="141"/>
                  </a:cubicBezTo>
                  <a:cubicBezTo>
                    <a:pt x="79" y="141"/>
                    <a:pt x="79" y="141"/>
                    <a:pt x="79" y="141"/>
                  </a:cubicBezTo>
                  <a:cubicBezTo>
                    <a:pt x="79" y="126"/>
                    <a:pt x="79" y="126"/>
                    <a:pt x="79" y="126"/>
                  </a:cubicBezTo>
                  <a:cubicBezTo>
                    <a:pt x="89" y="125"/>
                    <a:pt x="98" y="121"/>
                    <a:pt x="105" y="115"/>
                  </a:cubicBezTo>
                  <a:cubicBezTo>
                    <a:pt x="116" y="126"/>
                    <a:pt x="116" y="126"/>
                    <a:pt x="116" y="126"/>
                  </a:cubicBezTo>
                  <a:cubicBezTo>
                    <a:pt x="127" y="115"/>
                    <a:pt x="127" y="115"/>
                    <a:pt x="127" y="115"/>
                  </a:cubicBezTo>
                  <a:cubicBezTo>
                    <a:pt x="116" y="104"/>
                    <a:pt x="116" y="104"/>
                    <a:pt x="116" y="104"/>
                  </a:cubicBezTo>
                  <a:cubicBezTo>
                    <a:pt x="122" y="97"/>
                    <a:pt x="126" y="88"/>
                    <a:pt x="127" y="78"/>
                  </a:cubicBezTo>
                  <a:lnTo>
                    <a:pt x="142" y="78"/>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sp>
          <p:nvSpPr>
            <p:cNvPr id="332" name="Oval 688">
              <a:extLst>
                <a:ext uri="{FF2B5EF4-FFF2-40B4-BE49-F238E27FC236}">
                  <a16:creationId xmlns:a16="http://schemas.microsoft.com/office/drawing/2014/main" id="{930B0662-233D-4CCD-9621-BEFBCEB35225}"/>
                </a:ext>
              </a:extLst>
            </p:cNvPr>
            <p:cNvSpPr>
              <a:spLocks noChangeArrowheads="1"/>
            </p:cNvSpPr>
            <p:nvPr/>
          </p:nvSpPr>
          <p:spPr bwMode="auto">
            <a:xfrm>
              <a:off x="800267" y="10044681"/>
              <a:ext cx="73146" cy="73146"/>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4662" tIns="42331" rIns="84662" bIns="42331" numCol="1" anchor="t" anchorCtr="0" compatLnSpc="1">
              <a:prstTxWarp prst="textNoShape">
                <a:avLst/>
              </a:prstTxWarp>
            </a:bodyPr>
            <a:lstStyle/>
            <a:p>
              <a:pPr algn="ctr" defTabSz="846547" fontAlgn="base"/>
              <a:endParaRPr lang="en-US" sz="1574">
                <a:solidFill>
                  <a:srgbClr val="505050"/>
                </a:solidFill>
                <a:latin typeface="Segoe UI"/>
              </a:endParaRPr>
            </a:p>
          </p:txBody>
        </p:sp>
      </p:grpSp>
      <p:grpSp>
        <p:nvGrpSpPr>
          <p:cNvPr id="333" name="Graphic 85" descr="Microsoft Teams">
            <a:extLst>
              <a:ext uri="{FF2B5EF4-FFF2-40B4-BE49-F238E27FC236}">
                <a16:creationId xmlns:a16="http://schemas.microsoft.com/office/drawing/2014/main" id="{271ABF42-BDD1-4C60-83FE-9B771810C052}"/>
              </a:ext>
            </a:extLst>
          </p:cNvPr>
          <p:cNvGrpSpPr/>
          <p:nvPr/>
        </p:nvGrpSpPr>
        <p:grpSpPr>
          <a:xfrm>
            <a:off x="1279507" y="11898984"/>
            <a:ext cx="873295" cy="852494"/>
            <a:chOff x="358613" y="11335793"/>
            <a:chExt cx="392189" cy="382847"/>
          </a:xfrm>
        </p:grpSpPr>
        <p:sp>
          <p:nvSpPr>
            <p:cNvPr id="334" name="Freeform: Shape 333">
              <a:extLst>
                <a:ext uri="{FF2B5EF4-FFF2-40B4-BE49-F238E27FC236}">
                  <a16:creationId xmlns:a16="http://schemas.microsoft.com/office/drawing/2014/main" id="{4A38C7C8-681C-4FE2-B884-56EE27EC7BBD}"/>
                </a:ext>
              </a:extLst>
            </p:cNvPr>
            <p:cNvSpPr/>
            <p:nvPr/>
          </p:nvSpPr>
          <p:spPr>
            <a:xfrm>
              <a:off x="681130" y="11422860"/>
              <a:ext cx="69091" cy="68612"/>
            </a:xfrm>
            <a:custGeom>
              <a:avLst/>
              <a:gdLst>
                <a:gd name="connsiteX0" fmla="*/ 69092 w 69091"/>
                <a:gd name="connsiteY0" fmla="*/ 34311 h 68612"/>
                <a:gd name="connsiteX1" fmla="*/ 34542 w 69091"/>
                <a:gd name="connsiteY1" fmla="*/ 68613 h 68612"/>
                <a:gd name="connsiteX2" fmla="*/ 0 w 69091"/>
                <a:gd name="connsiteY2" fmla="*/ 34311 h 68612"/>
                <a:gd name="connsiteX3" fmla="*/ 34542 w 69091"/>
                <a:gd name="connsiteY3" fmla="*/ 0 h 68612"/>
                <a:gd name="connsiteX4" fmla="*/ 69092 w 69091"/>
                <a:gd name="connsiteY4" fmla="*/ 34311 h 68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1" h="68612">
                  <a:moveTo>
                    <a:pt x="69092" y="34311"/>
                  </a:moveTo>
                  <a:cubicBezTo>
                    <a:pt x="69092" y="53255"/>
                    <a:pt x="53627" y="68613"/>
                    <a:pt x="34542" y="68613"/>
                  </a:cubicBezTo>
                  <a:cubicBezTo>
                    <a:pt x="15465" y="68613"/>
                    <a:pt x="0" y="53255"/>
                    <a:pt x="0" y="34311"/>
                  </a:cubicBezTo>
                  <a:cubicBezTo>
                    <a:pt x="0" y="15359"/>
                    <a:pt x="15465" y="0"/>
                    <a:pt x="34542" y="0"/>
                  </a:cubicBezTo>
                  <a:cubicBezTo>
                    <a:pt x="53627" y="0"/>
                    <a:pt x="69092" y="15359"/>
                    <a:pt x="69092" y="34311"/>
                  </a:cubicBezTo>
                  <a:close/>
                </a:path>
              </a:pathLst>
            </a:custGeom>
            <a:solidFill>
              <a:srgbClr val="5455B0"/>
            </a:solidFill>
            <a:ln w="9331" cap="flat">
              <a:noFill/>
              <a:prstDash val="solid"/>
              <a:miter/>
            </a:ln>
          </p:spPr>
          <p:txBody>
            <a:bodyPr rtlCol="0" anchor="ctr"/>
            <a:lstStyle/>
            <a:p>
              <a:endParaRPr lang="en-US" sz="1667"/>
            </a:p>
          </p:txBody>
        </p:sp>
        <p:sp>
          <p:nvSpPr>
            <p:cNvPr id="335" name="Freeform: Shape 334">
              <a:extLst>
                <a:ext uri="{FF2B5EF4-FFF2-40B4-BE49-F238E27FC236}">
                  <a16:creationId xmlns:a16="http://schemas.microsoft.com/office/drawing/2014/main" id="{873E5D04-87E7-4EA2-BC13-2900FA2FF253}"/>
                </a:ext>
              </a:extLst>
            </p:cNvPr>
            <p:cNvSpPr/>
            <p:nvPr/>
          </p:nvSpPr>
          <p:spPr>
            <a:xfrm>
              <a:off x="601212" y="11401850"/>
              <a:ext cx="56815" cy="68621"/>
            </a:xfrm>
            <a:custGeom>
              <a:avLst/>
              <a:gdLst>
                <a:gd name="connsiteX0" fmla="*/ 22265 w 56815"/>
                <a:gd name="connsiteY0" fmla="*/ 0 h 68621"/>
                <a:gd name="connsiteX1" fmla="*/ 0 w 56815"/>
                <a:gd name="connsiteY1" fmla="*/ 8099 h 68621"/>
                <a:gd name="connsiteX2" fmla="*/ 0 w 56815"/>
                <a:gd name="connsiteY2" fmla="*/ 60524 h 68621"/>
                <a:gd name="connsiteX3" fmla="*/ 22265 w 56815"/>
                <a:gd name="connsiteY3" fmla="*/ 68621 h 68621"/>
                <a:gd name="connsiteX4" fmla="*/ 56816 w 56815"/>
                <a:gd name="connsiteY4" fmla="*/ 34311 h 68621"/>
                <a:gd name="connsiteX5" fmla="*/ 22265 w 56815"/>
                <a:gd name="connsiteY5" fmla="*/ 0 h 68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15" h="68621">
                  <a:moveTo>
                    <a:pt x="22265" y="0"/>
                  </a:moveTo>
                  <a:cubicBezTo>
                    <a:pt x="13778" y="0"/>
                    <a:pt x="6013" y="3054"/>
                    <a:pt x="0" y="8099"/>
                  </a:cubicBezTo>
                  <a:lnTo>
                    <a:pt x="0" y="60524"/>
                  </a:lnTo>
                  <a:cubicBezTo>
                    <a:pt x="6013" y="65568"/>
                    <a:pt x="13778" y="68621"/>
                    <a:pt x="22265" y="68621"/>
                  </a:cubicBezTo>
                  <a:cubicBezTo>
                    <a:pt x="41349" y="68621"/>
                    <a:pt x="56816" y="53255"/>
                    <a:pt x="56816" y="34311"/>
                  </a:cubicBezTo>
                  <a:cubicBezTo>
                    <a:pt x="56816" y="15359"/>
                    <a:pt x="41349" y="0"/>
                    <a:pt x="22265" y="0"/>
                  </a:cubicBezTo>
                  <a:close/>
                </a:path>
              </a:pathLst>
            </a:custGeom>
            <a:solidFill>
              <a:srgbClr val="5455B0"/>
            </a:solidFill>
            <a:ln w="9331" cap="flat">
              <a:noFill/>
              <a:prstDash val="solid"/>
              <a:miter/>
            </a:ln>
          </p:spPr>
          <p:txBody>
            <a:bodyPr rtlCol="0" anchor="ctr"/>
            <a:lstStyle/>
            <a:p>
              <a:endParaRPr lang="en-US" sz="1667"/>
            </a:p>
          </p:txBody>
        </p:sp>
        <p:sp>
          <p:nvSpPr>
            <p:cNvPr id="336" name="Freeform: Shape 335">
              <a:extLst>
                <a:ext uri="{FF2B5EF4-FFF2-40B4-BE49-F238E27FC236}">
                  <a16:creationId xmlns:a16="http://schemas.microsoft.com/office/drawing/2014/main" id="{D764FDBE-6154-4E83-99AB-E08D6F51FF3B}"/>
                </a:ext>
              </a:extLst>
            </p:cNvPr>
            <p:cNvSpPr/>
            <p:nvPr/>
          </p:nvSpPr>
          <p:spPr>
            <a:xfrm>
              <a:off x="680072" y="11514551"/>
              <a:ext cx="70730" cy="104542"/>
            </a:xfrm>
            <a:custGeom>
              <a:avLst/>
              <a:gdLst>
                <a:gd name="connsiteX0" fmla="*/ 8293 w 70730"/>
                <a:gd name="connsiteY0" fmla="*/ 104543 h 104542"/>
                <a:gd name="connsiteX1" fmla="*/ 0 w 70730"/>
                <a:gd name="connsiteY1" fmla="*/ 104543 h 104542"/>
                <a:gd name="connsiteX2" fmla="*/ 0 w 70730"/>
                <a:gd name="connsiteY2" fmla="*/ 0 h 104542"/>
                <a:gd name="connsiteX3" fmla="*/ 70731 w 70730"/>
                <a:gd name="connsiteY3" fmla="*/ 0 h 104542"/>
                <a:gd name="connsiteX4" fmla="*/ 70731 w 70730"/>
                <a:gd name="connsiteY4" fmla="*/ 42546 h 104542"/>
                <a:gd name="connsiteX5" fmla="*/ 8293 w 70730"/>
                <a:gd name="connsiteY5" fmla="*/ 104543 h 10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30" h="104542">
                  <a:moveTo>
                    <a:pt x="8293" y="104543"/>
                  </a:moveTo>
                  <a:lnTo>
                    <a:pt x="0" y="104543"/>
                  </a:lnTo>
                  <a:lnTo>
                    <a:pt x="0" y="0"/>
                  </a:lnTo>
                  <a:lnTo>
                    <a:pt x="70731" y="0"/>
                  </a:lnTo>
                  <a:lnTo>
                    <a:pt x="70731" y="42546"/>
                  </a:lnTo>
                  <a:cubicBezTo>
                    <a:pt x="70731" y="76783"/>
                    <a:pt x="42778" y="104543"/>
                    <a:pt x="8293" y="104543"/>
                  </a:cubicBezTo>
                  <a:close/>
                </a:path>
              </a:pathLst>
            </a:custGeom>
            <a:solidFill>
              <a:srgbClr val="5455B0"/>
            </a:solidFill>
            <a:ln w="9331" cap="flat">
              <a:noFill/>
              <a:prstDash val="solid"/>
              <a:miter/>
            </a:ln>
          </p:spPr>
          <p:txBody>
            <a:bodyPr rtlCol="0" anchor="ctr"/>
            <a:lstStyle/>
            <a:p>
              <a:endParaRPr lang="en-US" sz="1667"/>
            </a:p>
          </p:txBody>
        </p:sp>
        <p:sp>
          <p:nvSpPr>
            <p:cNvPr id="337" name="Freeform: Shape 336">
              <a:extLst>
                <a:ext uri="{FF2B5EF4-FFF2-40B4-BE49-F238E27FC236}">
                  <a16:creationId xmlns:a16="http://schemas.microsoft.com/office/drawing/2014/main" id="{B76511A3-6A69-4D68-AFBB-2079CBD4F115}"/>
                </a:ext>
              </a:extLst>
            </p:cNvPr>
            <p:cNvSpPr/>
            <p:nvPr/>
          </p:nvSpPr>
          <p:spPr>
            <a:xfrm>
              <a:off x="601832" y="11491954"/>
              <a:ext cx="65326" cy="158870"/>
            </a:xfrm>
            <a:custGeom>
              <a:avLst/>
              <a:gdLst>
                <a:gd name="connsiteX0" fmla="*/ 0 w 65326"/>
                <a:gd name="connsiteY0" fmla="*/ 0 h 158870"/>
                <a:gd name="connsiteX1" fmla="*/ 0 w 65326"/>
                <a:gd name="connsiteY1" fmla="*/ 59516 h 158870"/>
                <a:gd name="connsiteX2" fmla="*/ 0 w 65326"/>
                <a:gd name="connsiteY2" fmla="*/ 155059 h 158870"/>
                <a:gd name="connsiteX3" fmla="*/ 19612 w 65326"/>
                <a:gd name="connsiteY3" fmla="*/ 158871 h 158870"/>
                <a:gd name="connsiteX4" fmla="*/ 65327 w 65326"/>
                <a:gd name="connsiteY4" fmla="*/ 131796 h 158870"/>
                <a:gd name="connsiteX5" fmla="*/ 65327 w 65326"/>
                <a:gd name="connsiteY5" fmla="*/ 82772 h 158870"/>
                <a:gd name="connsiteX6" fmla="*/ 65327 w 65326"/>
                <a:gd name="connsiteY6" fmla="*/ 0 h 158870"/>
                <a:gd name="connsiteX7" fmla="*/ 0 w 65326"/>
                <a:gd name="connsiteY7" fmla="*/ 0 h 158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326" h="158870">
                  <a:moveTo>
                    <a:pt x="0" y="0"/>
                  </a:moveTo>
                  <a:lnTo>
                    <a:pt x="0" y="59516"/>
                  </a:lnTo>
                  <a:lnTo>
                    <a:pt x="0" y="155059"/>
                  </a:lnTo>
                  <a:cubicBezTo>
                    <a:pt x="6054" y="157508"/>
                    <a:pt x="12674" y="158871"/>
                    <a:pt x="19612" y="158871"/>
                  </a:cubicBezTo>
                  <a:cubicBezTo>
                    <a:pt x="39370" y="158871"/>
                    <a:pt x="56548" y="147919"/>
                    <a:pt x="65327" y="131796"/>
                  </a:cubicBezTo>
                  <a:lnTo>
                    <a:pt x="65327" y="82772"/>
                  </a:lnTo>
                  <a:lnTo>
                    <a:pt x="65327" y="0"/>
                  </a:lnTo>
                  <a:lnTo>
                    <a:pt x="0" y="0"/>
                  </a:lnTo>
                  <a:close/>
                </a:path>
              </a:pathLst>
            </a:custGeom>
            <a:solidFill>
              <a:srgbClr val="5455B0"/>
            </a:solidFill>
            <a:ln w="9331" cap="flat">
              <a:noFill/>
              <a:prstDash val="solid"/>
              <a:miter/>
            </a:ln>
          </p:spPr>
          <p:txBody>
            <a:bodyPr rtlCol="0" anchor="ctr"/>
            <a:lstStyle/>
            <a:p>
              <a:endParaRPr lang="en-US" sz="1667"/>
            </a:p>
          </p:txBody>
        </p:sp>
        <p:sp>
          <p:nvSpPr>
            <p:cNvPr id="338" name="Freeform: Shape 337">
              <a:extLst>
                <a:ext uri="{FF2B5EF4-FFF2-40B4-BE49-F238E27FC236}">
                  <a16:creationId xmlns:a16="http://schemas.microsoft.com/office/drawing/2014/main" id="{AC79D6E1-9ECE-446F-BD95-3DBB49DA15C3}"/>
                </a:ext>
              </a:extLst>
            </p:cNvPr>
            <p:cNvSpPr/>
            <p:nvPr/>
          </p:nvSpPr>
          <p:spPr>
            <a:xfrm>
              <a:off x="358613" y="11335793"/>
              <a:ext cx="228915" cy="382847"/>
            </a:xfrm>
            <a:custGeom>
              <a:avLst/>
              <a:gdLst>
                <a:gd name="connsiteX0" fmla="*/ 167540 w 228915"/>
                <a:gd name="connsiteY0" fmla="*/ 144503 h 382847"/>
                <a:gd name="connsiteX1" fmla="*/ 127537 w 228915"/>
                <a:gd name="connsiteY1" fmla="*/ 145792 h 382847"/>
                <a:gd name="connsiteX2" fmla="*/ 127537 w 228915"/>
                <a:gd name="connsiteY2" fmla="*/ 260214 h 382847"/>
                <a:gd name="connsiteX3" fmla="*/ 99860 w 228915"/>
                <a:gd name="connsiteY3" fmla="*/ 259352 h 382847"/>
                <a:gd name="connsiteX4" fmla="*/ 99715 w 228915"/>
                <a:gd name="connsiteY4" fmla="*/ 146687 h 382847"/>
                <a:gd name="connsiteX5" fmla="*/ 60288 w 228915"/>
                <a:gd name="connsiteY5" fmla="*/ 147960 h 382847"/>
                <a:gd name="connsiteX6" fmla="*/ 60288 w 228915"/>
                <a:gd name="connsiteY6" fmla="*/ 123778 h 382847"/>
                <a:gd name="connsiteX7" fmla="*/ 167540 w 228915"/>
                <a:gd name="connsiteY7" fmla="*/ 116864 h 382847"/>
                <a:gd name="connsiteX8" fmla="*/ 167540 w 228915"/>
                <a:gd name="connsiteY8" fmla="*/ 144503 h 382847"/>
                <a:gd name="connsiteX9" fmla="*/ 0 w 228915"/>
                <a:gd name="connsiteY9" fmla="*/ 37993 h 382847"/>
                <a:gd name="connsiteX10" fmla="*/ 0 w 228915"/>
                <a:gd name="connsiteY10" fmla="*/ 344847 h 382847"/>
                <a:gd name="connsiteX11" fmla="*/ 228916 w 228915"/>
                <a:gd name="connsiteY11" fmla="*/ 382848 h 382847"/>
                <a:gd name="connsiteX12" fmla="*/ 228916 w 228915"/>
                <a:gd name="connsiteY12" fmla="*/ 0 h 382847"/>
                <a:gd name="connsiteX13" fmla="*/ 0 w 228915"/>
                <a:gd name="connsiteY13" fmla="*/ 37993 h 382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915" h="382847">
                  <a:moveTo>
                    <a:pt x="167540" y="144503"/>
                  </a:moveTo>
                  <a:lnTo>
                    <a:pt x="127537" y="145792"/>
                  </a:lnTo>
                  <a:lnTo>
                    <a:pt x="127537" y="260214"/>
                  </a:lnTo>
                  <a:lnTo>
                    <a:pt x="99860" y="259352"/>
                  </a:lnTo>
                  <a:lnTo>
                    <a:pt x="99715" y="146687"/>
                  </a:lnTo>
                  <a:lnTo>
                    <a:pt x="60288" y="147960"/>
                  </a:lnTo>
                  <a:lnTo>
                    <a:pt x="60288" y="123778"/>
                  </a:lnTo>
                  <a:lnTo>
                    <a:pt x="167540" y="116864"/>
                  </a:lnTo>
                  <a:lnTo>
                    <a:pt x="167540" y="144503"/>
                  </a:lnTo>
                  <a:close/>
                  <a:moveTo>
                    <a:pt x="0" y="37993"/>
                  </a:moveTo>
                  <a:lnTo>
                    <a:pt x="0" y="344847"/>
                  </a:lnTo>
                  <a:lnTo>
                    <a:pt x="228916" y="382848"/>
                  </a:lnTo>
                  <a:lnTo>
                    <a:pt x="228916" y="0"/>
                  </a:lnTo>
                  <a:lnTo>
                    <a:pt x="0" y="37993"/>
                  </a:lnTo>
                  <a:close/>
                </a:path>
              </a:pathLst>
            </a:custGeom>
            <a:solidFill>
              <a:srgbClr val="5455B0"/>
            </a:solidFill>
            <a:ln w="9331" cap="flat">
              <a:noFill/>
              <a:prstDash val="solid"/>
              <a:miter/>
            </a:ln>
          </p:spPr>
          <p:txBody>
            <a:bodyPr rtlCol="0" anchor="ctr"/>
            <a:lstStyle/>
            <a:p>
              <a:endParaRPr lang="en-US" sz="1667"/>
            </a:p>
          </p:txBody>
        </p:sp>
      </p:grpSp>
    </p:spTree>
    <p:extLst>
      <p:ext uri="{BB962C8B-B14F-4D97-AF65-F5344CB8AC3E}">
        <p14:creationId xmlns:p14="http://schemas.microsoft.com/office/powerpoint/2010/main" val="4140855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3BF62E8F-33EC-4DE5-BCB6-89BA987964F0}"/>
              </a:ext>
            </a:extLst>
          </p:cNvPr>
          <p:cNvSpPr/>
          <p:nvPr/>
        </p:nvSpPr>
        <p:spPr bwMode="auto">
          <a:xfrm>
            <a:off x="0" y="10044047"/>
            <a:ext cx="7772400" cy="367195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grpSp>
        <p:nvGrpSpPr>
          <p:cNvPr id="5" name="Group 4">
            <a:extLst>
              <a:ext uri="{FF2B5EF4-FFF2-40B4-BE49-F238E27FC236}">
                <a16:creationId xmlns:a16="http://schemas.microsoft.com/office/drawing/2014/main" id="{E266C754-CBA1-8740-AE74-FA28AC17C509}"/>
              </a:ext>
            </a:extLst>
          </p:cNvPr>
          <p:cNvGrpSpPr/>
          <p:nvPr/>
        </p:nvGrpSpPr>
        <p:grpSpPr>
          <a:xfrm>
            <a:off x="4630429" y="10682572"/>
            <a:ext cx="2469381" cy="2364016"/>
            <a:chOff x="4821814" y="10682572"/>
            <a:chExt cx="2469381" cy="2364016"/>
          </a:xfrm>
        </p:grpSpPr>
        <p:pic>
          <p:nvPicPr>
            <p:cNvPr id="339" name="Picture 338" descr="A picture containing clock&#10;&#10;Description automatically generated">
              <a:extLst>
                <a:ext uri="{FF2B5EF4-FFF2-40B4-BE49-F238E27FC236}">
                  <a16:creationId xmlns:a16="http://schemas.microsoft.com/office/drawing/2014/main" id="{E7B5D6FA-761B-4037-BAEC-C36A2B96C3FD}"/>
                </a:ext>
              </a:extLst>
            </p:cNvPr>
            <p:cNvPicPr>
              <a:picLocks noChangeAspect="1"/>
            </p:cNvPicPr>
            <p:nvPr/>
          </p:nvPicPr>
          <p:blipFill>
            <a:blip r:embed="R1fcfa01288ae44a9">
              <a:extLst>
                <a:ext uri="{28A0092B-C50C-407E-A947-70E740481C1C}">
                  <a14:useLocalDpi xmlns:a14="http://schemas.microsoft.com/office/drawing/2010/main" val="0"/>
                </a:ext>
              </a:extLst>
            </a:blip>
            <a:stretch>
              <a:fillRect/>
            </a:stretch>
          </p:blipFill>
          <p:spPr>
            <a:xfrm>
              <a:off x="4822283" y="10682572"/>
              <a:ext cx="2468912" cy="1808622"/>
            </a:xfrm>
            <a:prstGeom prst="rect">
              <a:avLst/>
            </a:prstGeom>
          </p:spPr>
        </p:pic>
        <p:sp>
          <p:nvSpPr>
            <p:cNvPr id="342" name="Rectangle 341">
              <a:extLst>
                <a:ext uri="{FF2B5EF4-FFF2-40B4-BE49-F238E27FC236}">
                  <a16:creationId xmlns:a16="http://schemas.microsoft.com/office/drawing/2014/main" id="{EC099C55-1C78-4981-8F30-88180FFA876E}"/>
                </a:ext>
              </a:extLst>
            </p:cNvPr>
            <p:cNvSpPr/>
            <p:nvPr/>
          </p:nvSpPr>
          <p:spPr>
            <a:xfrm>
              <a:off x="4821814" y="12400257"/>
              <a:ext cx="2468913" cy="646331"/>
            </a:xfrm>
            <a:prstGeom prst="rect">
              <a:avLst/>
            </a:prstGeom>
          </p:spPr>
          <p:txBody>
            <a:bodyPr wrap="square">
              <a:spAutoFit/>
            </a:bodyPr>
            <a:lstStyle/>
            <a:p>
              <a:pPr algn="ctr"/>
              <a:r>
                <a:rPr lang="en-US" sz="1800" dirty="0"/>
                <a:t>Uncompromising </a:t>
              </a:r>
              <a:r>
                <a:rPr lang="en-US" sz="1800" b="1" dirty="0">
                  <a:solidFill>
                    <a:schemeClr val="accent1"/>
                  </a:solidFill>
                </a:rPr>
                <a:t>commitment to privacy</a:t>
              </a:r>
            </a:p>
          </p:txBody>
        </p:sp>
      </p:grpSp>
      <p:grpSp>
        <p:nvGrpSpPr>
          <p:cNvPr id="3" name="Group 2">
            <a:extLst>
              <a:ext uri="{FF2B5EF4-FFF2-40B4-BE49-F238E27FC236}">
                <a16:creationId xmlns:a16="http://schemas.microsoft.com/office/drawing/2014/main" id="{3EFC72E3-8448-3549-BBE9-746473414766}"/>
              </a:ext>
            </a:extLst>
          </p:cNvPr>
          <p:cNvGrpSpPr/>
          <p:nvPr/>
        </p:nvGrpSpPr>
        <p:grpSpPr>
          <a:xfrm>
            <a:off x="554760" y="10747202"/>
            <a:ext cx="2827207" cy="2299386"/>
            <a:chOff x="363375" y="10747202"/>
            <a:chExt cx="2827207" cy="2299386"/>
          </a:xfrm>
        </p:grpSpPr>
        <p:sp>
          <p:nvSpPr>
            <p:cNvPr id="341" name="Rectangle 340">
              <a:extLst>
                <a:ext uri="{FF2B5EF4-FFF2-40B4-BE49-F238E27FC236}">
                  <a16:creationId xmlns:a16="http://schemas.microsoft.com/office/drawing/2014/main" id="{B2AA612A-66CB-4061-8C13-EF175C5AD371}"/>
                </a:ext>
              </a:extLst>
            </p:cNvPr>
            <p:cNvSpPr/>
            <p:nvPr/>
          </p:nvSpPr>
          <p:spPr>
            <a:xfrm>
              <a:off x="363376" y="12400257"/>
              <a:ext cx="2827206" cy="646331"/>
            </a:xfrm>
            <a:prstGeom prst="rect">
              <a:avLst/>
            </a:prstGeom>
          </p:spPr>
          <p:txBody>
            <a:bodyPr wrap="square">
              <a:spAutoFit/>
            </a:bodyPr>
            <a:lstStyle/>
            <a:p>
              <a:pPr algn="ctr"/>
              <a:r>
                <a:rPr lang="en-US" sz="1800" b="1" dirty="0">
                  <a:solidFill>
                    <a:schemeClr val="accent1"/>
                  </a:solidFill>
                </a:rPr>
                <a:t>6.5 trillion </a:t>
              </a:r>
              <a:r>
                <a:rPr lang="en-US" sz="1800" dirty="0"/>
                <a:t>threat signals analyzed daily</a:t>
              </a:r>
            </a:p>
          </p:txBody>
        </p:sp>
        <p:pic>
          <p:nvPicPr>
            <p:cNvPr id="343" name="Picture 342" descr="A picture containing clock&#10;&#10;Description automatically generated">
              <a:extLst>
                <a:ext uri="{FF2B5EF4-FFF2-40B4-BE49-F238E27FC236}">
                  <a16:creationId xmlns:a16="http://schemas.microsoft.com/office/drawing/2014/main" id="{82AB999A-131E-4ADA-84CF-5274E0720719}"/>
                </a:ext>
              </a:extLst>
            </p:cNvPr>
            <p:cNvPicPr>
              <a:picLocks noChangeAspect="1"/>
            </p:cNvPicPr>
            <p:nvPr/>
          </p:nvPicPr>
          <p:blipFill>
            <a:blip r:embed="Ra2277f0a6d8949cd">
              <a:extLst>
                <a:ext uri="{28A0092B-C50C-407E-A947-70E740481C1C}">
                  <a14:useLocalDpi xmlns:a14="http://schemas.microsoft.com/office/drawing/2010/main" val="0"/>
                </a:ext>
              </a:extLst>
            </a:blip>
            <a:stretch>
              <a:fillRect/>
            </a:stretch>
          </p:blipFill>
          <p:spPr>
            <a:xfrm>
              <a:off x="363375" y="10747202"/>
              <a:ext cx="2827206" cy="1498530"/>
            </a:xfrm>
            <a:prstGeom prst="rect">
              <a:avLst/>
            </a:prstGeom>
          </p:spPr>
        </p:pic>
      </p:grpSp>
      <p:pic>
        <p:nvPicPr>
          <p:cNvPr id="337" name="Picture 336" descr="A picture containing drawing&#10;&#10;Description automatically generated">
            <a:extLst>
              <a:ext uri="{FF2B5EF4-FFF2-40B4-BE49-F238E27FC236}">
                <a16:creationId xmlns:a16="http://schemas.microsoft.com/office/drawing/2014/main" id="{D82BC2C9-CD60-4206-AD06-08DAC5EBB354}"/>
              </a:ext>
            </a:extLst>
          </p:cNvPr>
          <p:cNvPicPr>
            <a:picLocks noChangeAspect="1"/>
          </p:cNvPicPr>
          <p:nvPr/>
        </p:nvPicPr>
        <p:blipFill>
          <a:blip r:embed="R653d947f47a34d7d"/>
          <a:stretch>
            <a:fillRect/>
          </a:stretch>
        </p:blipFill>
        <p:spPr>
          <a:xfrm>
            <a:off x="48588" y="46566"/>
            <a:ext cx="2976564" cy="984522"/>
          </a:xfrm>
          <a:prstGeom prst="rect">
            <a:avLst/>
          </a:prstGeom>
        </p:spPr>
      </p:pic>
      <p:sp>
        <p:nvSpPr>
          <p:cNvPr id="340" name="Rectangle 339">
            <a:extLst>
              <a:ext uri="{FF2B5EF4-FFF2-40B4-BE49-F238E27FC236}">
                <a16:creationId xmlns:a16="http://schemas.microsoft.com/office/drawing/2014/main" id="{2C7F8267-068D-4541-87BE-AF171BF1E724}"/>
              </a:ext>
            </a:extLst>
          </p:cNvPr>
          <p:cNvSpPr/>
          <p:nvPr/>
        </p:nvSpPr>
        <p:spPr>
          <a:xfrm>
            <a:off x="378432" y="2316297"/>
            <a:ext cx="4312632" cy="615553"/>
          </a:xfrm>
          <a:prstGeom prst="rect">
            <a:avLst/>
          </a:prstGeom>
        </p:spPr>
        <p:txBody>
          <a:bodyPr wrap="square" lIns="0" tIns="0" rIns="0" bIns="0">
            <a:spAutoFit/>
          </a:bodyPr>
          <a:lstStyle/>
          <a:p>
            <a:r>
              <a:rPr lang="en-US" sz="2000" dirty="0"/>
              <a:t>Quickly deploy virtual desktops and apps to enable secure remote work</a:t>
            </a:r>
          </a:p>
        </p:txBody>
      </p:sp>
      <p:sp>
        <p:nvSpPr>
          <p:cNvPr id="10" name="Text Placeholder 9">
            <a:extLst>
              <a:ext uri="{FF2B5EF4-FFF2-40B4-BE49-F238E27FC236}">
                <a16:creationId xmlns:a16="http://schemas.microsoft.com/office/drawing/2014/main" id="{95547052-AB83-4161-A073-E562A36F1BA2}"/>
              </a:ext>
            </a:extLst>
          </p:cNvPr>
          <p:cNvSpPr>
            <a:spLocks noGrp="1"/>
          </p:cNvSpPr>
          <p:nvPr>
            <p:ph type="body" sz="quarter" idx="10"/>
          </p:nvPr>
        </p:nvSpPr>
        <p:spPr/>
        <p:txBody>
          <a:bodyPr/>
          <a:lstStyle/>
          <a:p>
            <a:r>
              <a:rPr lang="en-US" dirty="0">
                <a:solidFill>
                  <a:schemeClr val="tx1"/>
                </a:solidFill>
              </a:rPr>
              <a:t>Why trust </a:t>
            </a:r>
            <a:br>
              <a:rPr lang="en-US" dirty="0"/>
            </a:br>
            <a:r>
              <a:rPr lang="en-US" dirty="0"/>
              <a:t>Windows Virtual Desktop?</a:t>
            </a:r>
          </a:p>
        </p:txBody>
      </p:sp>
      <p:sp>
        <p:nvSpPr>
          <p:cNvPr id="335" name="Rectangle 334">
            <a:extLst>
              <a:ext uri="{FF2B5EF4-FFF2-40B4-BE49-F238E27FC236}">
                <a16:creationId xmlns:a16="http://schemas.microsoft.com/office/drawing/2014/main" id="{6B605CF8-EB74-439A-9A24-05F53C7ED431}"/>
              </a:ext>
            </a:extLst>
          </p:cNvPr>
          <p:cNvSpPr/>
          <p:nvPr/>
        </p:nvSpPr>
        <p:spPr bwMode="auto">
          <a:xfrm>
            <a:off x="0" y="4712209"/>
            <a:ext cx="7772400" cy="262135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344" name="Rectangle 343">
            <a:extLst>
              <a:ext uri="{FF2B5EF4-FFF2-40B4-BE49-F238E27FC236}">
                <a16:creationId xmlns:a16="http://schemas.microsoft.com/office/drawing/2014/main" id="{B1A4A47B-CE56-4818-9E58-7DCEDEBDF122}"/>
              </a:ext>
            </a:extLst>
          </p:cNvPr>
          <p:cNvSpPr/>
          <p:nvPr/>
        </p:nvSpPr>
        <p:spPr>
          <a:xfrm>
            <a:off x="3361718" y="5603856"/>
            <a:ext cx="4040796" cy="923330"/>
          </a:xfrm>
          <a:prstGeom prst="rect">
            <a:avLst/>
          </a:prstGeom>
        </p:spPr>
        <p:txBody>
          <a:bodyPr wrap="square">
            <a:spAutoFit/>
          </a:bodyPr>
          <a:lstStyle/>
          <a:p>
            <a:r>
              <a:rPr lang="en-US" sz="1800" dirty="0">
                <a:latin typeface="Segoe UI" panose="020B0502040204020203" pitchFamily="34" charset="0"/>
              </a:rPr>
              <a:t>We employ more than </a:t>
            </a:r>
            <a:r>
              <a:rPr lang="en-US" sz="1800" b="1" dirty="0">
                <a:solidFill>
                  <a:schemeClr val="accent1"/>
                </a:solidFill>
                <a:latin typeface="Segoe UI" panose="020B0502040204020203" pitchFamily="34" charset="0"/>
              </a:rPr>
              <a:t>3,500 security experts</a:t>
            </a:r>
            <a:r>
              <a:rPr lang="en-US" sz="1800" dirty="0">
                <a:solidFill>
                  <a:schemeClr val="accent1"/>
                </a:solidFill>
                <a:latin typeface="Segoe UI" panose="020B0502040204020203" pitchFamily="34" charset="0"/>
              </a:rPr>
              <a:t> </a:t>
            </a:r>
            <a:r>
              <a:rPr lang="en-US" sz="1800" dirty="0">
                <a:latin typeface="Segoe UI" panose="020B0502040204020203" pitchFamily="34" charset="0"/>
              </a:rPr>
              <a:t>completely dedicated to your data security and privacy.</a:t>
            </a:r>
          </a:p>
        </p:txBody>
      </p:sp>
      <p:pic>
        <p:nvPicPr>
          <p:cNvPr id="346" name="Picture 345" descr="A picture containing clock&#10;&#10;Description automatically generated">
            <a:extLst>
              <a:ext uri="{FF2B5EF4-FFF2-40B4-BE49-F238E27FC236}">
                <a16:creationId xmlns:a16="http://schemas.microsoft.com/office/drawing/2014/main" id="{BA43334C-8973-45FE-9399-B758849CBAD4}"/>
              </a:ext>
            </a:extLst>
          </p:cNvPr>
          <p:cNvPicPr>
            <a:picLocks noChangeAspect="1"/>
          </p:cNvPicPr>
          <p:nvPr/>
        </p:nvPicPr>
        <p:blipFill>
          <a:blip r:embed="Rf403eb274ee74319">
            <a:extLst>
              <a:ext uri="{28A0092B-C50C-407E-A947-70E740481C1C}">
                <a14:useLocalDpi xmlns:a14="http://schemas.microsoft.com/office/drawing/2010/main" val="0"/>
              </a:ext>
            </a:extLst>
          </a:blip>
          <a:stretch>
            <a:fillRect/>
          </a:stretch>
        </p:blipFill>
        <p:spPr>
          <a:xfrm>
            <a:off x="432167" y="5330947"/>
            <a:ext cx="2592985" cy="1557802"/>
          </a:xfrm>
          <a:prstGeom prst="rect">
            <a:avLst/>
          </a:prstGeom>
        </p:spPr>
      </p:pic>
      <p:sp>
        <p:nvSpPr>
          <p:cNvPr id="2" name="Rectangle 1">
            <a:extLst>
              <a:ext uri="{FF2B5EF4-FFF2-40B4-BE49-F238E27FC236}">
                <a16:creationId xmlns:a16="http://schemas.microsoft.com/office/drawing/2014/main" id="{4F9B403E-76C4-4568-AE4F-286E0D4EB327}"/>
              </a:ext>
            </a:extLst>
          </p:cNvPr>
          <p:cNvSpPr/>
          <p:nvPr/>
        </p:nvSpPr>
        <p:spPr bwMode="auto">
          <a:xfrm>
            <a:off x="0" y="3478611"/>
            <a:ext cx="7772400" cy="1223538"/>
          </a:xfrm>
          <a:prstGeom prst="rect">
            <a:avLst/>
          </a:prstGeom>
          <a:solidFill>
            <a:schemeClr val="bg1">
              <a:lumMod val="85000"/>
            </a:schemeClr>
          </a:soli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sp>
        <p:nvSpPr>
          <p:cNvPr id="338" name="Rectangle 337">
            <a:extLst>
              <a:ext uri="{FF2B5EF4-FFF2-40B4-BE49-F238E27FC236}">
                <a16:creationId xmlns:a16="http://schemas.microsoft.com/office/drawing/2014/main" id="{B4F05B46-7A40-40DC-BEE5-5E76B365A8DE}"/>
              </a:ext>
            </a:extLst>
          </p:cNvPr>
          <p:cNvSpPr/>
          <p:nvPr/>
        </p:nvSpPr>
        <p:spPr>
          <a:xfrm>
            <a:off x="379413" y="3651798"/>
            <a:ext cx="4114800" cy="877163"/>
          </a:xfrm>
          <a:prstGeom prst="rect">
            <a:avLst/>
          </a:prstGeom>
        </p:spPr>
        <p:txBody>
          <a:bodyPr wrap="square" lIns="0" tIns="0" rIns="0">
            <a:spAutoFit/>
          </a:bodyPr>
          <a:lstStyle/>
          <a:p>
            <a:r>
              <a:rPr lang="en-US" sz="1800" dirty="0"/>
              <a:t>Microsoft invests more than </a:t>
            </a:r>
            <a:br>
              <a:rPr lang="en-US" sz="1800" dirty="0"/>
            </a:br>
            <a:r>
              <a:rPr lang="en-US" sz="1800" b="1" dirty="0">
                <a:solidFill>
                  <a:schemeClr val="accent1"/>
                </a:solidFill>
              </a:rPr>
              <a:t>$1 billion annually</a:t>
            </a:r>
            <a:r>
              <a:rPr lang="en-US" sz="1800" dirty="0">
                <a:solidFill>
                  <a:schemeClr val="accent1"/>
                </a:solidFill>
              </a:rPr>
              <a:t> </a:t>
            </a:r>
            <a:r>
              <a:rPr lang="en-US" sz="1800" dirty="0"/>
              <a:t>on cybersecurity research and development</a:t>
            </a:r>
            <a:r>
              <a:rPr lang="en-US" sz="1800" dirty="0">
                <a:latin typeface="+mj-lt"/>
              </a:rPr>
              <a:t>.</a:t>
            </a:r>
          </a:p>
        </p:txBody>
      </p:sp>
      <p:grpSp>
        <p:nvGrpSpPr>
          <p:cNvPr id="206" name="Group 205">
            <a:extLst>
              <a:ext uri="{FF2B5EF4-FFF2-40B4-BE49-F238E27FC236}">
                <a16:creationId xmlns:a16="http://schemas.microsoft.com/office/drawing/2014/main" id="{1FF0B270-A55F-4371-BE2D-592222DE375D}"/>
              </a:ext>
            </a:extLst>
          </p:cNvPr>
          <p:cNvGrpSpPr/>
          <p:nvPr/>
        </p:nvGrpSpPr>
        <p:grpSpPr>
          <a:xfrm>
            <a:off x="4387683" y="1424052"/>
            <a:ext cx="5807024" cy="3725603"/>
            <a:chOff x="8464255" y="-136132"/>
            <a:chExt cx="4885932" cy="3134659"/>
          </a:xfrm>
        </p:grpSpPr>
        <p:sp>
          <p:nvSpPr>
            <p:cNvPr id="207" name="Freeform: Shape 206">
              <a:extLst>
                <a:ext uri="{FF2B5EF4-FFF2-40B4-BE49-F238E27FC236}">
                  <a16:creationId xmlns:a16="http://schemas.microsoft.com/office/drawing/2014/main" id="{22074B7D-5747-4DF2-8BBB-3BB440705DDA}"/>
                </a:ext>
              </a:extLst>
            </p:cNvPr>
            <p:cNvSpPr/>
            <p:nvPr/>
          </p:nvSpPr>
          <p:spPr>
            <a:xfrm>
              <a:off x="8711670" y="504196"/>
              <a:ext cx="4182384" cy="2414113"/>
            </a:xfrm>
            <a:custGeom>
              <a:avLst/>
              <a:gdLst>
                <a:gd name="connsiteX0" fmla="*/ 4182374 w 4182384"/>
                <a:gd name="connsiteY0" fmla="*/ 1218397 h 2414113"/>
                <a:gd name="connsiteX1" fmla="*/ 2097738 w 4182384"/>
                <a:gd name="connsiteY1" fmla="*/ 54 h 2414113"/>
                <a:gd name="connsiteX2" fmla="*/ 10 w 4182384"/>
                <a:gd name="connsiteY2" fmla="*/ 1195716 h 2414113"/>
                <a:gd name="connsiteX3" fmla="*/ 2084647 w 4182384"/>
                <a:gd name="connsiteY3" fmla="*/ 2414059 h 2414113"/>
                <a:gd name="connsiteX4" fmla="*/ 4182374 w 4182384"/>
                <a:gd name="connsiteY4" fmla="*/ 1218397 h 2414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2384" h="2414113">
                  <a:moveTo>
                    <a:pt x="4182374" y="1218397"/>
                  </a:moveTo>
                  <a:cubicBezTo>
                    <a:pt x="4185992" y="551790"/>
                    <a:pt x="3252662" y="6316"/>
                    <a:pt x="2097738" y="54"/>
                  </a:cubicBezTo>
                  <a:cubicBezTo>
                    <a:pt x="942806" y="-6208"/>
                    <a:pt x="3620" y="529109"/>
                    <a:pt x="10" y="1195716"/>
                  </a:cubicBezTo>
                  <a:cubicBezTo>
                    <a:pt x="-3607" y="1862330"/>
                    <a:pt x="929723" y="2407798"/>
                    <a:pt x="2084647" y="2414059"/>
                  </a:cubicBezTo>
                  <a:cubicBezTo>
                    <a:pt x="3239579" y="2420319"/>
                    <a:pt x="4178765" y="1885004"/>
                    <a:pt x="4182374" y="1218397"/>
                  </a:cubicBezTo>
                  <a:close/>
                </a:path>
              </a:pathLst>
            </a:custGeom>
            <a:solidFill>
              <a:schemeClr val="bg1"/>
            </a:solidFill>
            <a:ln w="7788"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3A9E3A98-269A-44EE-93FF-305C8CC34689}"/>
                </a:ext>
              </a:extLst>
            </p:cNvPr>
            <p:cNvSpPr/>
            <p:nvPr/>
          </p:nvSpPr>
          <p:spPr>
            <a:xfrm>
              <a:off x="10163968" y="2124711"/>
              <a:ext cx="860866" cy="497686"/>
            </a:xfrm>
            <a:custGeom>
              <a:avLst/>
              <a:gdLst>
                <a:gd name="connsiteX0" fmla="*/ 310268 w 860866"/>
                <a:gd name="connsiteY0" fmla="*/ 6725 h 497686"/>
                <a:gd name="connsiteX1" fmla="*/ 254668 w 860866"/>
                <a:gd name="connsiteY1" fmla="*/ 6725 h 497686"/>
                <a:gd name="connsiteX2" fmla="*/ 10760 w 860866"/>
                <a:gd name="connsiteY2" fmla="*/ 146616 h 497686"/>
                <a:gd name="connsiteX3" fmla="*/ 10760 w 860866"/>
                <a:gd name="connsiteY3" fmla="*/ 178895 h 497686"/>
                <a:gd name="connsiteX4" fmla="*/ 550598 w 860866"/>
                <a:gd name="connsiteY4" fmla="*/ 490956 h 497686"/>
                <a:gd name="connsiteX5" fmla="*/ 606189 w 860866"/>
                <a:gd name="connsiteY5" fmla="*/ 490956 h 497686"/>
                <a:gd name="connsiteX6" fmla="*/ 850106 w 860866"/>
                <a:gd name="connsiteY6" fmla="*/ 351073 h 497686"/>
                <a:gd name="connsiteX7" fmla="*/ 850106 w 860866"/>
                <a:gd name="connsiteY7" fmla="*/ 318786 h 497686"/>
                <a:gd name="connsiteX8" fmla="*/ 310268 w 860866"/>
                <a:gd name="connsiteY8" fmla="*/ 6725 h 497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0866" h="497686">
                  <a:moveTo>
                    <a:pt x="310268" y="6725"/>
                  </a:moveTo>
                  <a:cubicBezTo>
                    <a:pt x="295922" y="-2242"/>
                    <a:pt x="270816" y="-2242"/>
                    <a:pt x="254668" y="6725"/>
                  </a:cubicBezTo>
                  <a:lnTo>
                    <a:pt x="10760" y="146616"/>
                  </a:lnTo>
                  <a:cubicBezTo>
                    <a:pt x="-3587" y="155582"/>
                    <a:pt x="-3587" y="169928"/>
                    <a:pt x="10760" y="178895"/>
                  </a:cubicBezTo>
                  <a:lnTo>
                    <a:pt x="550598" y="490956"/>
                  </a:lnTo>
                  <a:cubicBezTo>
                    <a:pt x="564944" y="499930"/>
                    <a:pt x="590050" y="499930"/>
                    <a:pt x="606189" y="490956"/>
                  </a:cubicBezTo>
                  <a:lnTo>
                    <a:pt x="850106" y="351073"/>
                  </a:lnTo>
                  <a:cubicBezTo>
                    <a:pt x="864453" y="342098"/>
                    <a:pt x="864453" y="327752"/>
                    <a:pt x="850106" y="318786"/>
                  </a:cubicBezTo>
                  <a:lnTo>
                    <a:pt x="310268" y="6725"/>
                  </a:lnTo>
                  <a:close/>
                </a:path>
              </a:pathLst>
            </a:custGeom>
            <a:solidFill>
              <a:srgbClr val="F4F4F4"/>
            </a:solidFill>
            <a:ln w="7788"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1E2BDFAE-0AC7-499C-AE1D-2FB17A85FBD2}"/>
                </a:ext>
              </a:extLst>
            </p:cNvPr>
            <p:cNvSpPr/>
            <p:nvPr/>
          </p:nvSpPr>
          <p:spPr>
            <a:xfrm>
              <a:off x="10228086" y="2161010"/>
              <a:ext cx="746977" cy="432225"/>
            </a:xfrm>
            <a:custGeom>
              <a:avLst/>
              <a:gdLst>
                <a:gd name="connsiteX0" fmla="*/ 742942 w 746977"/>
                <a:gd name="connsiteY0" fmla="*/ 277092 h 432225"/>
                <a:gd name="connsiteX1" fmla="*/ 742942 w 746977"/>
                <a:gd name="connsiteY1" fmla="*/ 289645 h 432225"/>
                <a:gd name="connsiteX2" fmla="*/ 500827 w 746977"/>
                <a:gd name="connsiteY2" fmla="*/ 429536 h 432225"/>
                <a:gd name="connsiteX3" fmla="*/ 479308 w 746977"/>
                <a:gd name="connsiteY3" fmla="*/ 429536 h 432225"/>
                <a:gd name="connsiteX4" fmla="*/ 4035 w 746977"/>
                <a:gd name="connsiteY4" fmla="*/ 155141 h 432225"/>
                <a:gd name="connsiteX5" fmla="*/ 4035 w 746977"/>
                <a:gd name="connsiteY5" fmla="*/ 142581 h 432225"/>
                <a:gd name="connsiteX6" fmla="*/ 246151 w 746977"/>
                <a:gd name="connsiteY6" fmla="*/ 2690 h 432225"/>
                <a:gd name="connsiteX7" fmla="*/ 267678 w 746977"/>
                <a:gd name="connsiteY7" fmla="*/ 2690 h 432225"/>
                <a:gd name="connsiteX8" fmla="*/ 742942 w 746977"/>
                <a:gd name="connsiteY8" fmla="*/ 277092 h 432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6977" h="432225">
                  <a:moveTo>
                    <a:pt x="742942" y="277092"/>
                  </a:moveTo>
                  <a:cubicBezTo>
                    <a:pt x="748322" y="280679"/>
                    <a:pt x="748322" y="286058"/>
                    <a:pt x="742942" y="289645"/>
                  </a:cubicBezTo>
                  <a:lnTo>
                    <a:pt x="500827" y="429536"/>
                  </a:lnTo>
                  <a:cubicBezTo>
                    <a:pt x="495447" y="433123"/>
                    <a:pt x="484687" y="433123"/>
                    <a:pt x="479308" y="429536"/>
                  </a:cubicBezTo>
                  <a:lnTo>
                    <a:pt x="4035" y="155141"/>
                  </a:lnTo>
                  <a:cubicBezTo>
                    <a:pt x="-1345" y="151555"/>
                    <a:pt x="-1345" y="146167"/>
                    <a:pt x="4035" y="142581"/>
                  </a:cubicBezTo>
                  <a:lnTo>
                    <a:pt x="246151" y="2690"/>
                  </a:lnTo>
                  <a:cubicBezTo>
                    <a:pt x="251538" y="-897"/>
                    <a:pt x="262298" y="-897"/>
                    <a:pt x="267678" y="2690"/>
                  </a:cubicBezTo>
                  <a:lnTo>
                    <a:pt x="742942" y="277092"/>
                  </a:lnTo>
                  <a:close/>
                </a:path>
              </a:pathLst>
            </a:custGeom>
            <a:solidFill>
              <a:srgbClr val="243A5E"/>
            </a:solidFill>
            <a:ln w="7788"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82B8A53B-D866-460B-828C-CCE7B19D9232}"/>
                </a:ext>
              </a:extLst>
            </p:cNvPr>
            <p:cNvSpPr/>
            <p:nvPr/>
          </p:nvSpPr>
          <p:spPr>
            <a:xfrm>
              <a:off x="10282956" y="2193030"/>
              <a:ext cx="92027" cy="54976"/>
            </a:xfrm>
            <a:custGeom>
              <a:avLst/>
              <a:gdLst>
                <a:gd name="connsiteX0" fmla="*/ 90849 w 92027"/>
                <a:gd name="connsiteY0" fmla="*/ 1178 h 54976"/>
                <a:gd name="connsiteX1" fmla="*/ 89056 w 92027"/>
                <a:gd name="connsiteY1" fmla="*/ 6558 h 54976"/>
                <a:gd name="connsiteX2" fmla="*/ 10144 w 92027"/>
                <a:gd name="connsiteY2" fmla="*/ 53183 h 54976"/>
                <a:gd name="connsiteX3" fmla="*/ 1178 w 92027"/>
                <a:gd name="connsiteY3" fmla="*/ 54976 h 54976"/>
                <a:gd name="connsiteX4" fmla="*/ 2971 w 92027"/>
                <a:gd name="connsiteY4" fmla="*/ 49596 h 54976"/>
                <a:gd name="connsiteX5" fmla="*/ 81883 w 92027"/>
                <a:gd name="connsiteY5" fmla="*/ 2971 h 54976"/>
                <a:gd name="connsiteX6" fmla="*/ 90849 w 92027"/>
                <a:gd name="connsiteY6" fmla="*/ 1178 h 54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027" h="54976">
                  <a:moveTo>
                    <a:pt x="90849" y="1178"/>
                  </a:moveTo>
                  <a:cubicBezTo>
                    <a:pt x="92643" y="2971"/>
                    <a:pt x="92643" y="4764"/>
                    <a:pt x="89056" y="6558"/>
                  </a:cubicBezTo>
                  <a:lnTo>
                    <a:pt x="10144" y="53183"/>
                  </a:lnTo>
                  <a:cubicBezTo>
                    <a:pt x="6558" y="54976"/>
                    <a:pt x="2971" y="54976"/>
                    <a:pt x="1178" y="54976"/>
                  </a:cubicBezTo>
                  <a:cubicBezTo>
                    <a:pt x="-615" y="53183"/>
                    <a:pt x="-615" y="51390"/>
                    <a:pt x="2971" y="49596"/>
                  </a:cubicBezTo>
                  <a:lnTo>
                    <a:pt x="81883" y="2971"/>
                  </a:lnTo>
                  <a:cubicBezTo>
                    <a:pt x="83676" y="-615"/>
                    <a:pt x="87263" y="-615"/>
                    <a:pt x="90849" y="1178"/>
                  </a:cubicBezTo>
                  <a:close/>
                </a:path>
              </a:pathLst>
            </a:custGeom>
            <a:solidFill>
              <a:srgbClr val="CDCDD0"/>
            </a:solidFill>
            <a:ln w="7788"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89DFEB4D-14DB-4619-BB3B-DBB51C3F53DC}"/>
                </a:ext>
              </a:extLst>
            </p:cNvPr>
            <p:cNvSpPr/>
            <p:nvPr/>
          </p:nvSpPr>
          <p:spPr>
            <a:xfrm>
              <a:off x="10163968" y="2287467"/>
              <a:ext cx="860865" cy="356452"/>
            </a:xfrm>
            <a:custGeom>
              <a:avLst/>
              <a:gdLst>
                <a:gd name="connsiteX0" fmla="*/ 850106 w 860865"/>
                <a:gd name="connsiteY0" fmla="*/ 188309 h 356452"/>
                <a:gd name="connsiteX1" fmla="*/ 606190 w 860865"/>
                <a:gd name="connsiteY1" fmla="*/ 328200 h 356452"/>
                <a:gd name="connsiteX2" fmla="*/ 550598 w 860865"/>
                <a:gd name="connsiteY2" fmla="*/ 328200 h 356452"/>
                <a:gd name="connsiteX3" fmla="*/ 10760 w 860865"/>
                <a:gd name="connsiteY3" fmla="*/ 16140 h 356452"/>
                <a:gd name="connsiteX4" fmla="*/ 0 w 860865"/>
                <a:gd name="connsiteY4" fmla="*/ 0 h 356452"/>
                <a:gd name="connsiteX5" fmla="*/ 0 w 860865"/>
                <a:gd name="connsiteY5" fmla="*/ 21519 h 356452"/>
                <a:gd name="connsiteX6" fmla="*/ 10760 w 860865"/>
                <a:gd name="connsiteY6" fmla="*/ 37659 h 356452"/>
                <a:gd name="connsiteX7" fmla="*/ 550598 w 860865"/>
                <a:gd name="connsiteY7" fmla="*/ 349728 h 356452"/>
                <a:gd name="connsiteX8" fmla="*/ 606190 w 860865"/>
                <a:gd name="connsiteY8" fmla="*/ 349728 h 356452"/>
                <a:gd name="connsiteX9" fmla="*/ 850106 w 860865"/>
                <a:gd name="connsiteY9" fmla="*/ 209836 h 356452"/>
                <a:gd name="connsiteX10" fmla="*/ 860866 w 860865"/>
                <a:gd name="connsiteY10" fmla="*/ 193689 h 356452"/>
                <a:gd name="connsiteX11" fmla="*/ 860866 w 860865"/>
                <a:gd name="connsiteY11" fmla="*/ 172170 h 356452"/>
                <a:gd name="connsiteX12" fmla="*/ 850106 w 860865"/>
                <a:gd name="connsiteY12" fmla="*/ 188309 h 35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60865" h="356452">
                  <a:moveTo>
                    <a:pt x="850106" y="188309"/>
                  </a:moveTo>
                  <a:lnTo>
                    <a:pt x="606190" y="328200"/>
                  </a:lnTo>
                  <a:cubicBezTo>
                    <a:pt x="591843" y="337167"/>
                    <a:pt x="566737" y="337167"/>
                    <a:pt x="550598" y="328200"/>
                  </a:cubicBezTo>
                  <a:lnTo>
                    <a:pt x="10760" y="16140"/>
                  </a:lnTo>
                  <a:cubicBezTo>
                    <a:pt x="3586" y="12553"/>
                    <a:pt x="0" y="7173"/>
                    <a:pt x="0" y="0"/>
                  </a:cubicBezTo>
                  <a:lnTo>
                    <a:pt x="0" y="21519"/>
                  </a:lnTo>
                  <a:cubicBezTo>
                    <a:pt x="0" y="26899"/>
                    <a:pt x="3586" y="32279"/>
                    <a:pt x="10760" y="37659"/>
                  </a:cubicBezTo>
                  <a:lnTo>
                    <a:pt x="550598" y="349728"/>
                  </a:lnTo>
                  <a:cubicBezTo>
                    <a:pt x="564944" y="358694"/>
                    <a:pt x="590050" y="358694"/>
                    <a:pt x="606190" y="349728"/>
                  </a:cubicBezTo>
                  <a:lnTo>
                    <a:pt x="850106" y="209836"/>
                  </a:lnTo>
                  <a:cubicBezTo>
                    <a:pt x="857279" y="206250"/>
                    <a:pt x="860866" y="199077"/>
                    <a:pt x="860866" y="193689"/>
                  </a:cubicBezTo>
                  <a:lnTo>
                    <a:pt x="860866" y="172170"/>
                  </a:lnTo>
                  <a:cubicBezTo>
                    <a:pt x="860866" y="177550"/>
                    <a:pt x="857279" y="182930"/>
                    <a:pt x="850106" y="188309"/>
                  </a:cubicBezTo>
                  <a:close/>
                </a:path>
              </a:pathLst>
            </a:custGeom>
            <a:solidFill>
              <a:srgbClr val="CDCDD0"/>
            </a:solidFill>
            <a:ln w="7788"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A5FFF149-D0A3-4D39-A3B1-A3F8C0EE86FF}"/>
                </a:ext>
              </a:extLst>
            </p:cNvPr>
            <p:cNvSpPr/>
            <p:nvPr/>
          </p:nvSpPr>
          <p:spPr>
            <a:xfrm>
              <a:off x="10477374" y="2309882"/>
              <a:ext cx="226424" cy="130028"/>
            </a:xfrm>
            <a:custGeom>
              <a:avLst/>
              <a:gdLst>
                <a:gd name="connsiteX0" fmla="*/ 7622 w 226424"/>
                <a:gd name="connsiteY0" fmla="*/ 74429 h 130028"/>
                <a:gd name="connsiteX1" fmla="*/ 104474 w 226424"/>
                <a:gd name="connsiteY1" fmla="*/ 130028 h 130028"/>
                <a:gd name="connsiteX2" fmla="*/ 226425 w 226424"/>
                <a:gd name="connsiteY2" fmla="*/ 60082 h 130028"/>
                <a:gd name="connsiteX3" fmla="*/ 129580 w 226424"/>
                <a:gd name="connsiteY3" fmla="*/ 4483 h 130028"/>
                <a:gd name="connsiteX4" fmla="*/ 106267 w 226424"/>
                <a:gd name="connsiteY4" fmla="*/ 18829 h 130028"/>
                <a:gd name="connsiteX5" fmla="*/ 88327 w 226424"/>
                <a:gd name="connsiteY5" fmla="*/ 8070 h 130028"/>
                <a:gd name="connsiteX6" fmla="*/ 18389 w 226424"/>
                <a:gd name="connsiteY6" fmla="*/ 8070 h 130028"/>
                <a:gd name="connsiteX7" fmla="*/ 14795 w 226424"/>
                <a:gd name="connsiteY7" fmla="*/ 9863 h 130028"/>
                <a:gd name="connsiteX8" fmla="*/ 14795 w 226424"/>
                <a:gd name="connsiteY8" fmla="*/ 49323 h 130028"/>
                <a:gd name="connsiteX9" fmla="*/ 32735 w 226424"/>
                <a:gd name="connsiteY9" fmla="*/ 60082 h 130028"/>
                <a:gd name="connsiteX10" fmla="*/ 7622 w 226424"/>
                <a:gd name="connsiteY10" fmla="*/ 74429 h 130028"/>
                <a:gd name="connsiteX11" fmla="*/ 95507 w 226424"/>
                <a:gd name="connsiteY11" fmla="*/ 70842 h 130028"/>
                <a:gd name="connsiteX12" fmla="*/ 95507 w 226424"/>
                <a:gd name="connsiteY12" fmla="*/ 54703 h 130028"/>
                <a:gd name="connsiteX13" fmla="*/ 124200 w 226424"/>
                <a:gd name="connsiteY13" fmla="*/ 54703 h 130028"/>
                <a:gd name="connsiteX14" fmla="*/ 129580 w 226424"/>
                <a:gd name="connsiteY14" fmla="*/ 67256 h 130028"/>
                <a:gd name="connsiteX15" fmla="*/ 147513 w 226424"/>
                <a:gd name="connsiteY15" fmla="*/ 78015 h 130028"/>
                <a:gd name="connsiteX16" fmla="*/ 136753 w 226424"/>
                <a:gd name="connsiteY16" fmla="*/ 83395 h 130028"/>
                <a:gd name="connsiteX17" fmla="*/ 118820 w 226424"/>
                <a:gd name="connsiteY17" fmla="*/ 72635 h 130028"/>
                <a:gd name="connsiteX18" fmla="*/ 95507 w 226424"/>
                <a:gd name="connsiteY18" fmla="*/ 70842 h 130028"/>
                <a:gd name="connsiteX19" fmla="*/ 27355 w 226424"/>
                <a:gd name="connsiteY19" fmla="*/ 40356 h 130028"/>
                <a:gd name="connsiteX20" fmla="*/ 27355 w 226424"/>
                <a:gd name="connsiteY20" fmla="*/ 17036 h 130028"/>
                <a:gd name="connsiteX21" fmla="*/ 30942 w 226424"/>
                <a:gd name="connsiteY21" fmla="*/ 15243 h 130028"/>
                <a:gd name="connsiteX22" fmla="*/ 72187 w 226424"/>
                <a:gd name="connsiteY22" fmla="*/ 15243 h 130028"/>
                <a:gd name="connsiteX23" fmla="*/ 90120 w 226424"/>
                <a:gd name="connsiteY23" fmla="*/ 26010 h 130028"/>
                <a:gd name="connsiteX24" fmla="*/ 45288 w 226424"/>
                <a:gd name="connsiteY24" fmla="*/ 52909 h 130028"/>
                <a:gd name="connsiteX25" fmla="*/ 27355 w 226424"/>
                <a:gd name="connsiteY25" fmla="*/ 40356 h 130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6424" h="130028">
                  <a:moveTo>
                    <a:pt x="7622" y="74429"/>
                  </a:moveTo>
                  <a:lnTo>
                    <a:pt x="104474" y="130028"/>
                  </a:lnTo>
                  <a:lnTo>
                    <a:pt x="226425" y="60082"/>
                  </a:lnTo>
                  <a:lnTo>
                    <a:pt x="129580" y="4483"/>
                  </a:lnTo>
                  <a:lnTo>
                    <a:pt x="106267" y="18829"/>
                  </a:lnTo>
                  <a:lnTo>
                    <a:pt x="88327" y="8070"/>
                  </a:lnTo>
                  <a:cubicBezTo>
                    <a:pt x="68601" y="-2690"/>
                    <a:pt x="38115" y="-2690"/>
                    <a:pt x="18389" y="8070"/>
                  </a:cubicBezTo>
                  <a:lnTo>
                    <a:pt x="14795" y="9863"/>
                  </a:lnTo>
                  <a:cubicBezTo>
                    <a:pt x="-4932" y="20623"/>
                    <a:pt x="-4932" y="38563"/>
                    <a:pt x="14795" y="49323"/>
                  </a:cubicBezTo>
                  <a:lnTo>
                    <a:pt x="32735" y="60082"/>
                  </a:lnTo>
                  <a:lnTo>
                    <a:pt x="7622" y="74429"/>
                  </a:lnTo>
                  <a:close/>
                  <a:moveTo>
                    <a:pt x="95507" y="70842"/>
                  </a:moveTo>
                  <a:cubicBezTo>
                    <a:pt x="88327" y="65462"/>
                    <a:pt x="88327" y="58289"/>
                    <a:pt x="95507" y="54703"/>
                  </a:cubicBezTo>
                  <a:cubicBezTo>
                    <a:pt x="102681" y="49323"/>
                    <a:pt x="117027" y="49323"/>
                    <a:pt x="124200" y="54703"/>
                  </a:cubicBezTo>
                  <a:cubicBezTo>
                    <a:pt x="129580" y="58289"/>
                    <a:pt x="131373" y="63669"/>
                    <a:pt x="129580" y="67256"/>
                  </a:cubicBezTo>
                  <a:lnTo>
                    <a:pt x="147513" y="78015"/>
                  </a:lnTo>
                  <a:lnTo>
                    <a:pt x="136753" y="83395"/>
                  </a:lnTo>
                  <a:lnTo>
                    <a:pt x="118820" y="72635"/>
                  </a:lnTo>
                  <a:cubicBezTo>
                    <a:pt x="109854" y="74429"/>
                    <a:pt x="102681" y="74429"/>
                    <a:pt x="95507" y="70842"/>
                  </a:cubicBezTo>
                  <a:close/>
                  <a:moveTo>
                    <a:pt x="27355" y="40356"/>
                  </a:moveTo>
                  <a:cubicBezTo>
                    <a:pt x="16588" y="33183"/>
                    <a:pt x="16588" y="24217"/>
                    <a:pt x="27355" y="17036"/>
                  </a:cubicBezTo>
                  <a:lnTo>
                    <a:pt x="30942" y="15243"/>
                  </a:lnTo>
                  <a:cubicBezTo>
                    <a:pt x="41702" y="8070"/>
                    <a:pt x="59634" y="8070"/>
                    <a:pt x="72187" y="15243"/>
                  </a:cubicBezTo>
                  <a:lnTo>
                    <a:pt x="90120" y="26010"/>
                  </a:lnTo>
                  <a:lnTo>
                    <a:pt x="45288" y="52909"/>
                  </a:lnTo>
                  <a:lnTo>
                    <a:pt x="27355" y="40356"/>
                  </a:lnTo>
                  <a:close/>
                </a:path>
              </a:pathLst>
            </a:custGeom>
            <a:solidFill>
              <a:srgbClr val="50E6FF"/>
            </a:solidFill>
            <a:ln w="7788"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BFDB817E-5555-4361-8CA2-D1C3488FCCE7}"/>
                </a:ext>
              </a:extLst>
            </p:cNvPr>
            <p:cNvSpPr/>
            <p:nvPr/>
          </p:nvSpPr>
          <p:spPr>
            <a:xfrm>
              <a:off x="9454455" y="2428784"/>
              <a:ext cx="1142441" cy="545845"/>
            </a:xfrm>
            <a:custGeom>
              <a:avLst/>
              <a:gdLst>
                <a:gd name="connsiteX0" fmla="*/ 244556 w 1142441"/>
                <a:gd name="connsiteY0" fmla="*/ 214842 h 545845"/>
                <a:gd name="connsiteX1" fmla="*/ 615156 w 1142441"/>
                <a:gd name="connsiteY1" fmla="*/ 0 h 545845"/>
                <a:gd name="connsiteX2" fmla="*/ 1142442 w 1142441"/>
                <a:gd name="connsiteY2" fmla="*/ 304888 h 545845"/>
                <a:gd name="connsiteX3" fmla="*/ 771195 w 1142441"/>
                <a:gd name="connsiteY3" fmla="*/ 520104 h 545845"/>
                <a:gd name="connsiteX4" fmla="*/ 769643 w 1142441"/>
                <a:gd name="connsiteY4" fmla="*/ 519215 h 545845"/>
                <a:gd name="connsiteX5" fmla="*/ 593637 w 1142441"/>
                <a:gd name="connsiteY5" fmla="*/ 545233 h 545845"/>
                <a:gd name="connsiteX6" fmla="*/ 523691 w 1142441"/>
                <a:gd name="connsiteY6" fmla="*/ 532681 h 545845"/>
                <a:gd name="connsiteX7" fmla="*/ 0 w 1142441"/>
                <a:gd name="connsiteY7" fmla="*/ 229578 h 545845"/>
                <a:gd name="connsiteX8" fmla="*/ 64566 w 1142441"/>
                <a:gd name="connsiteY8" fmla="*/ 240345 h 545845"/>
                <a:gd name="connsiteX9" fmla="*/ 242116 w 1142441"/>
                <a:gd name="connsiteY9" fmla="*/ 213439 h 545845"/>
                <a:gd name="connsiteX10" fmla="*/ 244556 w 1142441"/>
                <a:gd name="connsiteY10" fmla="*/ 214842 h 545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2441" h="545845">
                  <a:moveTo>
                    <a:pt x="244556" y="214842"/>
                  </a:moveTo>
                  <a:lnTo>
                    <a:pt x="615156" y="0"/>
                  </a:lnTo>
                  <a:lnTo>
                    <a:pt x="1142442" y="304888"/>
                  </a:lnTo>
                  <a:lnTo>
                    <a:pt x="771195" y="520104"/>
                  </a:lnTo>
                  <a:lnTo>
                    <a:pt x="769643" y="519215"/>
                  </a:lnTo>
                  <a:cubicBezTo>
                    <a:pt x="738042" y="536673"/>
                    <a:pt x="658904" y="548758"/>
                    <a:pt x="593637" y="545233"/>
                  </a:cubicBezTo>
                  <a:cubicBezTo>
                    <a:pt x="559565" y="545233"/>
                    <a:pt x="536244" y="539854"/>
                    <a:pt x="523691" y="532681"/>
                  </a:cubicBezTo>
                  <a:cubicBezTo>
                    <a:pt x="511138" y="525500"/>
                    <a:pt x="0" y="229578"/>
                    <a:pt x="0" y="229578"/>
                  </a:cubicBezTo>
                  <a:cubicBezTo>
                    <a:pt x="12553" y="234958"/>
                    <a:pt x="34072" y="238545"/>
                    <a:pt x="64566" y="240345"/>
                  </a:cubicBezTo>
                  <a:cubicBezTo>
                    <a:pt x="130925" y="243932"/>
                    <a:pt x="209837" y="231371"/>
                    <a:pt x="242116" y="213439"/>
                  </a:cubicBezTo>
                  <a:lnTo>
                    <a:pt x="244556" y="214842"/>
                  </a:ln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4FC7653B-24A9-46E1-8558-9BA0EE472FB5}"/>
                </a:ext>
              </a:extLst>
            </p:cNvPr>
            <p:cNvSpPr/>
            <p:nvPr/>
          </p:nvSpPr>
          <p:spPr>
            <a:xfrm>
              <a:off x="10527730" y="1291716"/>
              <a:ext cx="1334345" cy="575703"/>
            </a:xfrm>
            <a:custGeom>
              <a:avLst/>
              <a:gdLst>
                <a:gd name="connsiteX0" fmla="*/ 95059 w 1334345"/>
                <a:gd name="connsiteY0" fmla="*/ 575704 h 575703"/>
                <a:gd name="connsiteX1" fmla="*/ 1334345 w 1334345"/>
                <a:gd name="connsiteY1" fmla="*/ 44840 h 575703"/>
                <a:gd name="connsiteX2" fmla="*/ 902119 w 1334345"/>
                <a:gd name="connsiteY2" fmla="*/ 0 h 575703"/>
                <a:gd name="connsiteX3" fmla="*/ 0 w 1334345"/>
                <a:gd name="connsiteY3" fmla="*/ 520104 h 575703"/>
                <a:gd name="connsiteX4" fmla="*/ 95059 w 1334345"/>
                <a:gd name="connsiteY4" fmla="*/ 575704 h 575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345" h="575703">
                  <a:moveTo>
                    <a:pt x="95059" y="575704"/>
                  </a:moveTo>
                  <a:cubicBezTo>
                    <a:pt x="620544" y="491412"/>
                    <a:pt x="1034829" y="315648"/>
                    <a:pt x="1334345" y="44840"/>
                  </a:cubicBezTo>
                  <a:lnTo>
                    <a:pt x="902119" y="0"/>
                  </a:lnTo>
                  <a:cubicBezTo>
                    <a:pt x="432226" y="190111"/>
                    <a:pt x="213423" y="355107"/>
                    <a:pt x="0" y="520104"/>
                  </a:cubicBezTo>
                  <a:lnTo>
                    <a:pt x="95059" y="575704"/>
                  </a:ln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BA51AD30-5CA1-46C9-BD35-4D0B23F94EB0}"/>
                </a:ext>
              </a:extLst>
            </p:cNvPr>
            <p:cNvSpPr/>
            <p:nvPr/>
          </p:nvSpPr>
          <p:spPr>
            <a:xfrm>
              <a:off x="8932066" y="1298242"/>
              <a:ext cx="997170" cy="539838"/>
            </a:xfrm>
            <a:custGeom>
              <a:avLst/>
              <a:gdLst>
                <a:gd name="connsiteX0" fmla="*/ 997171 w 997170"/>
                <a:gd name="connsiteY0" fmla="*/ 317449 h 539838"/>
                <a:gd name="connsiteX1" fmla="*/ 618743 w 997170"/>
                <a:gd name="connsiteY1" fmla="*/ 84292 h 539838"/>
                <a:gd name="connsiteX2" fmla="*/ 455539 w 997170"/>
                <a:gd name="connsiteY2" fmla="*/ 0 h 539838"/>
                <a:gd name="connsiteX3" fmla="*/ 0 w 997170"/>
                <a:gd name="connsiteY3" fmla="*/ 200870 h 539838"/>
                <a:gd name="connsiteX4" fmla="*/ 527278 w 997170"/>
                <a:gd name="connsiteY4" fmla="*/ 539838 h 539838"/>
                <a:gd name="connsiteX5" fmla="*/ 997171 w 997170"/>
                <a:gd name="connsiteY5" fmla="*/ 317449 h 539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7170" h="539838">
                  <a:moveTo>
                    <a:pt x="997171" y="317449"/>
                  </a:moveTo>
                  <a:lnTo>
                    <a:pt x="618743" y="84292"/>
                  </a:lnTo>
                  <a:lnTo>
                    <a:pt x="455539" y="0"/>
                  </a:lnTo>
                  <a:lnTo>
                    <a:pt x="0" y="200870"/>
                  </a:lnTo>
                  <a:lnTo>
                    <a:pt x="527278" y="539838"/>
                  </a:lnTo>
                  <a:lnTo>
                    <a:pt x="997171" y="317449"/>
                  </a:ln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A51C9A9F-01BE-49F6-9383-3D87B498BEE3}"/>
                </a:ext>
              </a:extLst>
            </p:cNvPr>
            <p:cNvSpPr/>
            <p:nvPr/>
          </p:nvSpPr>
          <p:spPr>
            <a:xfrm>
              <a:off x="9049019" y="479575"/>
              <a:ext cx="1481401" cy="814947"/>
            </a:xfrm>
            <a:custGeom>
              <a:avLst/>
              <a:gdLst>
                <a:gd name="connsiteX0" fmla="*/ 1481402 w 1481401"/>
                <a:gd name="connsiteY0" fmla="*/ 210513 h 814947"/>
                <a:gd name="connsiteX1" fmla="*/ 1324935 w 1481401"/>
                <a:gd name="connsiteY1" fmla="*/ 84293 h 814947"/>
                <a:gd name="connsiteX2" fmla="*/ 1161731 w 1481401"/>
                <a:gd name="connsiteY2" fmla="*/ 0 h 814947"/>
                <a:gd name="connsiteX3" fmla="*/ 0 w 1481401"/>
                <a:gd name="connsiteY3" fmla="*/ 582913 h 814947"/>
                <a:gd name="connsiteX4" fmla="*/ 305325 w 1481401"/>
                <a:gd name="connsiteY4" fmla="*/ 814947 h 814947"/>
                <a:gd name="connsiteX5" fmla="*/ 1481402 w 1481401"/>
                <a:gd name="connsiteY5" fmla="*/ 210513 h 81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1401" h="814947">
                  <a:moveTo>
                    <a:pt x="1481402" y="210513"/>
                  </a:moveTo>
                  <a:lnTo>
                    <a:pt x="1324935" y="84293"/>
                  </a:lnTo>
                  <a:lnTo>
                    <a:pt x="1161731" y="0"/>
                  </a:lnTo>
                  <a:lnTo>
                    <a:pt x="0" y="582913"/>
                  </a:lnTo>
                  <a:lnTo>
                    <a:pt x="305325" y="814947"/>
                  </a:lnTo>
                  <a:lnTo>
                    <a:pt x="1481402" y="210513"/>
                  </a:ln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93C65315-D3CD-443D-B034-8A010AC83DD9}"/>
                </a:ext>
              </a:extLst>
            </p:cNvPr>
            <p:cNvSpPr/>
            <p:nvPr/>
          </p:nvSpPr>
          <p:spPr>
            <a:xfrm>
              <a:off x="12019617" y="892808"/>
              <a:ext cx="1330570" cy="725927"/>
            </a:xfrm>
            <a:custGeom>
              <a:avLst/>
              <a:gdLst>
                <a:gd name="connsiteX0" fmla="*/ 607330 w 1330570"/>
                <a:gd name="connsiteY0" fmla="*/ 703531 h 725927"/>
                <a:gd name="connsiteX1" fmla="*/ 38799 w 1330570"/>
                <a:gd name="connsiteY1" fmla="*/ 366356 h 725927"/>
                <a:gd name="connsiteX2" fmla="*/ 10099 w 1330570"/>
                <a:gd name="connsiteY2" fmla="*/ 262338 h 725927"/>
                <a:gd name="connsiteX3" fmla="*/ 144611 w 1330570"/>
                <a:gd name="connsiteY3" fmla="*/ 133207 h 725927"/>
                <a:gd name="connsiteX4" fmla="*/ 533798 w 1330570"/>
                <a:gd name="connsiteY4" fmla="*/ 66848 h 725927"/>
                <a:gd name="connsiteX5" fmla="*/ 865585 w 1330570"/>
                <a:gd name="connsiteY5" fmla="*/ 20223 h 725927"/>
                <a:gd name="connsiteX6" fmla="*/ 890699 w 1330570"/>
                <a:gd name="connsiteY6" fmla="*/ 43535 h 725927"/>
                <a:gd name="connsiteX7" fmla="*/ 1267326 w 1330570"/>
                <a:gd name="connsiteY7" fmla="*/ 52502 h 725927"/>
                <a:gd name="connsiteX8" fmla="*/ 1313951 w 1330570"/>
                <a:gd name="connsiteY8" fmla="*/ 222878 h 725927"/>
                <a:gd name="connsiteX9" fmla="*/ 1122055 w 1330570"/>
                <a:gd name="connsiteY9" fmla="*/ 418369 h 725927"/>
                <a:gd name="connsiteX10" fmla="*/ 1134608 w 1330570"/>
                <a:gd name="connsiteY10" fmla="*/ 511627 h 725927"/>
                <a:gd name="connsiteX11" fmla="*/ 1000097 w 1330570"/>
                <a:gd name="connsiteY11" fmla="*/ 640758 h 725927"/>
                <a:gd name="connsiteX12" fmla="*/ 607330 w 1330570"/>
                <a:gd name="connsiteY12" fmla="*/ 703531 h 725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0570" h="725927">
                  <a:moveTo>
                    <a:pt x="607330" y="703531"/>
                  </a:moveTo>
                  <a:lnTo>
                    <a:pt x="38799" y="366356"/>
                  </a:lnTo>
                  <a:cubicBezTo>
                    <a:pt x="-660" y="343043"/>
                    <a:pt x="-9627" y="305377"/>
                    <a:pt x="10099" y="262338"/>
                  </a:cubicBezTo>
                  <a:cubicBezTo>
                    <a:pt x="29833" y="219292"/>
                    <a:pt x="76458" y="172667"/>
                    <a:pt x="144611" y="133207"/>
                  </a:cubicBezTo>
                  <a:cubicBezTo>
                    <a:pt x="280915" y="52502"/>
                    <a:pt x="453093" y="23809"/>
                    <a:pt x="533798" y="66848"/>
                  </a:cubicBezTo>
                  <a:cubicBezTo>
                    <a:pt x="653955" y="489"/>
                    <a:pt x="799227" y="-19237"/>
                    <a:pt x="865585" y="20223"/>
                  </a:cubicBezTo>
                  <a:cubicBezTo>
                    <a:pt x="876345" y="27396"/>
                    <a:pt x="885312" y="34569"/>
                    <a:pt x="890699" y="43535"/>
                  </a:cubicBezTo>
                  <a:cubicBezTo>
                    <a:pt x="1043143" y="4075"/>
                    <a:pt x="1186621" y="4075"/>
                    <a:pt x="1267326" y="52502"/>
                  </a:cubicBezTo>
                  <a:cubicBezTo>
                    <a:pt x="1331892" y="91962"/>
                    <a:pt x="1346238" y="152933"/>
                    <a:pt x="1313951" y="222878"/>
                  </a:cubicBezTo>
                  <a:cubicBezTo>
                    <a:pt x="1285259" y="285651"/>
                    <a:pt x="1218900" y="355596"/>
                    <a:pt x="1122055" y="418369"/>
                  </a:cubicBezTo>
                  <a:cubicBezTo>
                    <a:pt x="1148954" y="441681"/>
                    <a:pt x="1152541" y="475761"/>
                    <a:pt x="1134608" y="511627"/>
                  </a:cubicBezTo>
                  <a:cubicBezTo>
                    <a:pt x="1114882" y="554673"/>
                    <a:pt x="1068249" y="601298"/>
                    <a:pt x="1000097" y="640758"/>
                  </a:cubicBezTo>
                  <a:cubicBezTo>
                    <a:pt x="863792" y="721463"/>
                    <a:pt x="688036" y="750164"/>
                    <a:pt x="607330" y="703531"/>
                  </a:cubicBez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C2ED27AF-28C4-4D55-AADD-17FF8C1E9AA1}"/>
                </a:ext>
              </a:extLst>
            </p:cNvPr>
            <p:cNvSpPr/>
            <p:nvPr/>
          </p:nvSpPr>
          <p:spPr>
            <a:xfrm>
              <a:off x="12654509" y="1034724"/>
              <a:ext cx="394294" cy="582486"/>
            </a:xfrm>
            <a:custGeom>
              <a:avLst/>
              <a:gdLst>
                <a:gd name="connsiteX0" fmla="*/ 200730 w 394294"/>
                <a:gd name="connsiteY0" fmla="*/ 0 h 582486"/>
                <a:gd name="connsiteX1" fmla="*/ 0 w 394294"/>
                <a:gd name="connsiteY1" fmla="*/ 116500 h 582486"/>
                <a:gd name="connsiteX2" fmla="*/ 191771 w 394294"/>
                <a:gd name="connsiteY2" fmla="*/ 455235 h 582486"/>
                <a:gd name="connsiteX3" fmla="*/ 134418 w 394294"/>
                <a:gd name="connsiteY3" fmla="*/ 582487 h 582486"/>
                <a:gd name="connsiteX4" fmla="*/ 336941 w 394294"/>
                <a:gd name="connsiteY4" fmla="*/ 465994 h 582486"/>
                <a:gd name="connsiteX5" fmla="*/ 394294 w 394294"/>
                <a:gd name="connsiteY5" fmla="*/ 338742 h 582486"/>
                <a:gd name="connsiteX6" fmla="*/ 200730 w 394294"/>
                <a:gd name="connsiteY6" fmla="*/ 0 h 58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294" h="582486">
                  <a:moveTo>
                    <a:pt x="200730" y="0"/>
                  </a:moveTo>
                  <a:lnTo>
                    <a:pt x="0" y="116500"/>
                  </a:lnTo>
                  <a:cubicBezTo>
                    <a:pt x="105741" y="181019"/>
                    <a:pt x="191771" y="331569"/>
                    <a:pt x="191771" y="455235"/>
                  </a:cubicBezTo>
                  <a:cubicBezTo>
                    <a:pt x="191771" y="517968"/>
                    <a:pt x="170260" y="562776"/>
                    <a:pt x="134418" y="582487"/>
                  </a:cubicBezTo>
                  <a:lnTo>
                    <a:pt x="336941" y="465994"/>
                  </a:lnTo>
                  <a:cubicBezTo>
                    <a:pt x="372791" y="444483"/>
                    <a:pt x="394294" y="401467"/>
                    <a:pt x="394294" y="338742"/>
                  </a:cubicBezTo>
                  <a:cubicBezTo>
                    <a:pt x="392501" y="215076"/>
                    <a:pt x="306471" y="64527"/>
                    <a:pt x="200730" y="0"/>
                  </a:cubicBezTo>
                  <a:close/>
                </a:path>
              </a:pathLst>
            </a:custGeom>
            <a:solidFill>
              <a:srgbClr val="50E6FF"/>
            </a:solidFill>
            <a:ln w="7788"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9AFBC0E6-0A6A-4BE4-8962-1706B4279E0F}"/>
                </a:ext>
              </a:extLst>
            </p:cNvPr>
            <p:cNvSpPr/>
            <p:nvPr/>
          </p:nvSpPr>
          <p:spPr>
            <a:xfrm>
              <a:off x="12435846" y="728253"/>
              <a:ext cx="419392" cy="422971"/>
            </a:xfrm>
            <a:custGeom>
              <a:avLst/>
              <a:gdLst>
                <a:gd name="connsiteX0" fmla="*/ 245546 w 419392"/>
                <a:gd name="connsiteY0" fmla="*/ 17917 h 422971"/>
                <a:gd name="connsiteX1" fmla="*/ 202531 w 419392"/>
                <a:gd name="connsiteY1" fmla="*/ 0 h 422971"/>
                <a:gd name="connsiteX2" fmla="*/ 0 w 419392"/>
                <a:gd name="connsiteY2" fmla="*/ 116493 h 422971"/>
                <a:gd name="connsiteX3" fmla="*/ 43015 w 419392"/>
                <a:gd name="connsiteY3" fmla="*/ 134418 h 422971"/>
                <a:gd name="connsiteX4" fmla="*/ 216869 w 419392"/>
                <a:gd name="connsiteY4" fmla="*/ 422971 h 422971"/>
                <a:gd name="connsiteX5" fmla="*/ 419392 w 419392"/>
                <a:gd name="connsiteY5" fmla="*/ 306471 h 422971"/>
                <a:gd name="connsiteX6" fmla="*/ 245546 w 419392"/>
                <a:gd name="connsiteY6" fmla="*/ 17917 h 422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392" h="422971">
                  <a:moveTo>
                    <a:pt x="245546" y="17917"/>
                  </a:moveTo>
                  <a:cubicBezTo>
                    <a:pt x="231208" y="8959"/>
                    <a:pt x="216869" y="3579"/>
                    <a:pt x="202531" y="0"/>
                  </a:cubicBezTo>
                  <a:lnTo>
                    <a:pt x="0" y="116493"/>
                  </a:lnTo>
                  <a:cubicBezTo>
                    <a:pt x="14338" y="120079"/>
                    <a:pt x="28677" y="127245"/>
                    <a:pt x="43015" y="134418"/>
                  </a:cubicBezTo>
                  <a:cubicBezTo>
                    <a:pt x="134425" y="188185"/>
                    <a:pt x="211490" y="313644"/>
                    <a:pt x="216869" y="422971"/>
                  </a:cubicBezTo>
                  <a:lnTo>
                    <a:pt x="419392" y="306471"/>
                  </a:lnTo>
                  <a:cubicBezTo>
                    <a:pt x="414013" y="197143"/>
                    <a:pt x="338742" y="71684"/>
                    <a:pt x="245546" y="17917"/>
                  </a:cubicBezTo>
                  <a:close/>
                </a:path>
              </a:pathLst>
            </a:custGeom>
            <a:solidFill>
              <a:srgbClr val="50E6FF"/>
            </a:solidFill>
            <a:ln w="7788"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FAF40BD8-B475-47AC-AC92-A17142D30B80}"/>
                </a:ext>
              </a:extLst>
            </p:cNvPr>
            <p:cNvSpPr/>
            <p:nvPr/>
          </p:nvSpPr>
          <p:spPr>
            <a:xfrm>
              <a:off x="11676651" y="488808"/>
              <a:ext cx="1159945" cy="1135851"/>
            </a:xfrm>
            <a:custGeom>
              <a:avLst/>
              <a:gdLst>
                <a:gd name="connsiteX0" fmla="*/ 53268 w 1159945"/>
                <a:gd name="connsiteY0" fmla="*/ 201545 h 1135851"/>
                <a:gd name="connsiteX1" fmla="*/ 53362 w 1159945"/>
                <a:gd name="connsiteY1" fmla="*/ 201490 h 1135851"/>
                <a:gd name="connsiteX2" fmla="*/ 53463 w 1159945"/>
                <a:gd name="connsiteY2" fmla="*/ 201436 h 1135851"/>
                <a:gd name="connsiteX3" fmla="*/ 162783 w 1159945"/>
                <a:gd name="connsiteY3" fmla="*/ 203650 h 1135851"/>
                <a:gd name="connsiteX4" fmla="*/ 173160 w 1159945"/>
                <a:gd name="connsiteY4" fmla="*/ 208211 h 1135851"/>
                <a:gd name="connsiteX5" fmla="*/ 173839 w 1159945"/>
                <a:gd name="connsiteY5" fmla="*/ 196898 h 1135851"/>
                <a:gd name="connsiteX6" fmla="*/ 264844 w 1159945"/>
                <a:gd name="connsiteY6" fmla="*/ 20479 h 1135851"/>
                <a:gd name="connsiteX7" fmla="*/ 264890 w 1159945"/>
                <a:gd name="connsiteY7" fmla="*/ 20453 h 1135851"/>
                <a:gd name="connsiteX8" fmla="*/ 486399 w 1159945"/>
                <a:gd name="connsiteY8" fmla="*/ 43740 h 1135851"/>
                <a:gd name="connsiteX9" fmla="*/ 486446 w 1159945"/>
                <a:gd name="connsiteY9" fmla="*/ 43765 h 1135851"/>
                <a:gd name="connsiteX10" fmla="*/ 751936 w 1159945"/>
                <a:gd name="connsiteY10" fmla="*/ 360826 h 1135851"/>
                <a:gd name="connsiteX11" fmla="*/ 753480 w 1159945"/>
                <a:gd name="connsiteY11" fmla="*/ 364429 h 1135851"/>
                <a:gd name="connsiteX12" fmla="*/ 757285 w 1159945"/>
                <a:gd name="connsiteY12" fmla="*/ 365388 h 1135851"/>
                <a:gd name="connsiteX13" fmla="*/ 798437 w 1159945"/>
                <a:gd name="connsiteY13" fmla="*/ 382587 h 1135851"/>
                <a:gd name="connsiteX14" fmla="*/ 914649 w 1159945"/>
                <a:gd name="connsiteY14" fmla="*/ 503181 h 1135851"/>
                <a:gd name="connsiteX15" fmla="*/ 968182 w 1159945"/>
                <a:gd name="connsiteY15" fmla="*/ 664592 h 1135851"/>
                <a:gd name="connsiteX16" fmla="*/ 968385 w 1159945"/>
                <a:gd name="connsiteY16" fmla="*/ 668763 h 1135851"/>
                <a:gd name="connsiteX17" fmla="*/ 971948 w 1159945"/>
                <a:gd name="connsiteY17" fmla="*/ 670938 h 1135851"/>
                <a:gd name="connsiteX18" fmla="*/ 1104736 w 1159945"/>
                <a:gd name="connsiteY18" fmla="*/ 815289 h 1135851"/>
                <a:gd name="connsiteX19" fmla="*/ 1159945 w 1159945"/>
                <a:gd name="connsiteY19" fmla="*/ 1002944 h 1135851"/>
                <a:gd name="connsiteX20" fmla="*/ 1106678 w 1159945"/>
                <a:gd name="connsiteY20" fmla="*/ 1123280 h 1135851"/>
                <a:gd name="connsiteX21" fmla="*/ 1106545 w 1159945"/>
                <a:gd name="connsiteY21" fmla="*/ 1123350 h 1135851"/>
                <a:gd name="connsiteX22" fmla="*/ 1106420 w 1159945"/>
                <a:gd name="connsiteY22" fmla="*/ 1123428 h 1135851"/>
                <a:gd name="connsiteX23" fmla="*/ 974747 w 1159945"/>
                <a:gd name="connsiteY23" fmla="*/ 1109090 h 1135851"/>
                <a:gd name="connsiteX24" fmla="*/ 974692 w 1159945"/>
                <a:gd name="connsiteY24" fmla="*/ 1109051 h 1135851"/>
                <a:gd name="connsiteX25" fmla="*/ 974638 w 1159945"/>
                <a:gd name="connsiteY25" fmla="*/ 1109020 h 1135851"/>
                <a:gd name="connsiteX26" fmla="*/ 193206 w 1159945"/>
                <a:gd name="connsiteY26" fmla="*/ 657372 h 1135851"/>
                <a:gd name="connsiteX27" fmla="*/ 193182 w 1159945"/>
                <a:gd name="connsiteY27" fmla="*/ 657356 h 1135851"/>
                <a:gd name="connsiteX28" fmla="*/ 56527 w 1159945"/>
                <a:gd name="connsiteY28" fmla="*/ 512639 h 1135851"/>
                <a:gd name="connsiteX29" fmla="*/ 0 w 1159945"/>
                <a:gd name="connsiteY29" fmla="*/ 321881 h 1135851"/>
                <a:gd name="connsiteX30" fmla="*/ 53268 w 1159945"/>
                <a:gd name="connsiteY30" fmla="*/ 201545 h 1135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59945" h="1135851">
                  <a:moveTo>
                    <a:pt x="53268" y="201545"/>
                  </a:moveTo>
                  <a:lnTo>
                    <a:pt x="53362" y="201490"/>
                  </a:lnTo>
                  <a:lnTo>
                    <a:pt x="53463" y="201436"/>
                  </a:lnTo>
                  <a:cubicBezTo>
                    <a:pt x="81080" y="185187"/>
                    <a:pt x="119487" y="184602"/>
                    <a:pt x="162783" y="203650"/>
                  </a:cubicBezTo>
                  <a:lnTo>
                    <a:pt x="173160" y="208211"/>
                  </a:lnTo>
                  <a:lnTo>
                    <a:pt x="173839" y="196898"/>
                  </a:lnTo>
                  <a:cubicBezTo>
                    <a:pt x="179102" y="109089"/>
                    <a:pt x="214063" y="49254"/>
                    <a:pt x="264844" y="20479"/>
                  </a:cubicBezTo>
                  <a:lnTo>
                    <a:pt x="264890" y="20453"/>
                  </a:lnTo>
                  <a:cubicBezTo>
                    <a:pt x="320708" y="-11687"/>
                    <a:pt x="398201" y="-7415"/>
                    <a:pt x="486399" y="43740"/>
                  </a:cubicBezTo>
                  <a:lnTo>
                    <a:pt x="486446" y="43765"/>
                  </a:lnTo>
                  <a:cubicBezTo>
                    <a:pt x="597543" y="107251"/>
                    <a:pt x="695105" y="227617"/>
                    <a:pt x="751936" y="360826"/>
                  </a:cubicBezTo>
                  <a:lnTo>
                    <a:pt x="753480" y="364429"/>
                  </a:lnTo>
                  <a:lnTo>
                    <a:pt x="757285" y="365388"/>
                  </a:lnTo>
                  <a:cubicBezTo>
                    <a:pt x="770547" y="368701"/>
                    <a:pt x="784012" y="375375"/>
                    <a:pt x="798437" y="382587"/>
                  </a:cubicBezTo>
                  <a:cubicBezTo>
                    <a:pt x="842684" y="408684"/>
                    <a:pt x="883851" y="452369"/>
                    <a:pt x="914649" y="503181"/>
                  </a:cubicBezTo>
                  <a:cubicBezTo>
                    <a:pt x="945493" y="554079"/>
                    <a:pt x="965570" y="611518"/>
                    <a:pt x="968182" y="664592"/>
                  </a:cubicBezTo>
                  <a:lnTo>
                    <a:pt x="968385" y="668763"/>
                  </a:lnTo>
                  <a:lnTo>
                    <a:pt x="971948" y="670938"/>
                  </a:lnTo>
                  <a:cubicBezTo>
                    <a:pt x="1023422" y="702344"/>
                    <a:pt x="1070508" y="754996"/>
                    <a:pt x="1104736" y="815289"/>
                  </a:cubicBezTo>
                  <a:cubicBezTo>
                    <a:pt x="1138972" y="875590"/>
                    <a:pt x="1159945" y="942807"/>
                    <a:pt x="1159945" y="1002944"/>
                  </a:cubicBezTo>
                  <a:cubicBezTo>
                    <a:pt x="1159945" y="1064180"/>
                    <a:pt x="1138988" y="1105511"/>
                    <a:pt x="1106678" y="1123280"/>
                  </a:cubicBezTo>
                  <a:lnTo>
                    <a:pt x="1106545" y="1123350"/>
                  </a:lnTo>
                  <a:lnTo>
                    <a:pt x="1106420" y="1123428"/>
                  </a:lnTo>
                  <a:cubicBezTo>
                    <a:pt x="1073985" y="1142889"/>
                    <a:pt x="1027079" y="1140488"/>
                    <a:pt x="974747" y="1109090"/>
                  </a:cubicBezTo>
                  <a:lnTo>
                    <a:pt x="974692" y="1109051"/>
                  </a:lnTo>
                  <a:lnTo>
                    <a:pt x="974638" y="1109020"/>
                  </a:lnTo>
                  <a:lnTo>
                    <a:pt x="193206" y="657372"/>
                  </a:lnTo>
                  <a:lnTo>
                    <a:pt x="193182" y="657356"/>
                  </a:lnTo>
                  <a:cubicBezTo>
                    <a:pt x="140031" y="626863"/>
                    <a:pt x="91644" y="573813"/>
                    <a:pt x="56527" y="512639"/>
                  </a:cubicBezTo>
                  <a:cubicBezTo>
                    <a:pt x="21418" y="451465"/>
                    <a:pt x="0" y="382907"/>
                    <a:pt x="0" y="321881"/>
                  </a:cubicBezTo>
                  <a:cubicBezTo>
                    <a:pt x="0" y="260645"/>
                    <a:pt x="20958" y="219314"/>
                    <a:pt x="53268" y="201545"/>
                  </a:cubicBezTo>
                  <a:close/>
                </a:path>
              </a:pathLst>
            </a:custGeom>
            <a:solidFill>
              <a:srgbClr val="FFFFFF"/>
            </a:solidFill>
            <a:ln w="15767" cap="flat">
              <a:solidFill>
                <a:srgbClr val="50E6FF"/>
              </a:solid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CBDFAFE6-74BB-4D0E-8DCD-2A9F80437D45}"/>
                </a:ext>
              </a:extLst>
            </p:cNvPr>
            <p:cNvSpPr/>
            <p:nvPr/>
          </p:nvSpPr>
          <p:spPr>
            <a:xfrm>
              <a:off x="11937596" y="365450"/>
              <a:ext cx="700781" cy="482123"/>
            </a:xfrm>
            <a:custGeom>
              <a:avLst/>
              <a:gdLst>
                <a:gd name="connsiteX0" fmla="*/ 431938 w 700781"/>
                <a:gd name="connsiteY0" fmla="*/ 44811 h 482123"/>
                <a:gd name="connsiteX1" fmla="*/ 202531 w 700781"/>
                <a:gd name="connsiteY1" fmla="*/ 21511 h 482123"/>
                <a:gd name="connsiteX2" fmla="*/ 0 w 700781"/>
                <a:gd name="connsiteY2" fmla="*/ 138009 h 482123"/>
                <a:gd name="connsiteX3" fmla="*/ 229415 w 700781"/>
                <a:gd name="connsiteY3" fmla="*/ 161308 h 482123"/>
                <a:gd name="connsiteX4" fmla="*/ 498250 w 700781"/>
                <a:gd name="connsiteY4" fmla="*/ 482123 h 482123"/>
                <a:gd name="connsiteX5" fmla="*/ 700781 w 700781"/>
                <a:gd name="connsiteY5" fmla="*/ 365623 h 482123"/>
                <a:gd name="connsiteX6" fmla="*/ 431938 w 700781"/>
                <a:gd name="connsiteY6" fmla="*/ 44811 h 4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781" h="482123">
                  <a:moveTo>
                    <a:pt x="431938" y="44811"/>
                  </a:moveTo>
                  <a:cubicBezTo>
                    <a:pt x="342329" y="-7165"/>
                    <a:pt x="261670" y="-12542"/>
                    <a:pt x="202531" y="21511"/>
                  </a:cubicBezTo>
                  <a:lnTo>
                    <a:pt x="0" y="138009"/>
                  </a:lnTo>
                  <a:cubicBezTo>
                    <a:pt x="59147" y="103955"/>
                    <a:pt x="139798" y="109332"/>
                    <a:pt x="229415" y="161308"/>
                  </a:cubicBezTo>
                  <a:cubicBezTo>
                    <a:pt x="342329" y="225829"/>
                    <a:pt x="440896" y="347706"/>
                    <a:pt x="498250" y="482123"/>
                  </a:cubicBezTo>
                  <a:lnTo>
                    <a:pt x="700781" y="365623"/>
                  </a:lnTo>
                  <a:cubicBezTo>
                    <a:pt x="641634" y="231206"/>
                    <a:pt x="543059" y="109332"/>
                    <a:pt x="431938" y="44811"/>
                  </a:cubicBezTo>
                  <a:close/>
                </a:path>
              </a:pathLst>
            </a:custGeom>
            <a:solidFill>
              <a:srgbClr val="50E6FF"/>
            </a:solidFill>
            <a:ln w="7788"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D61166B8-F8D0-4356-A677-C3DD88281E32}"/>
                </a:ext>
              </a:extLst>
            </p:cNvPr>
            <p:cNvSpPr/>
            <p:nvPr/>
          </p:nvSpPr>
          <p:spPr>
            <a:xfrm>
              <a:off x="9828899" y="406655"/>
              <a:ext cx="422654" cy="237975"/>
            </a:xfrm>
            <a:custGeom>
              <a:avLst/>
              <a:gdLst>
                <a:gd name="connsiteX0" fmla="*/ 422192 w 422654"/>
                <a:gd name="connsiteY0" fmla="*/ 105339 h 237975"/>
                <a:gd name="connsiteX1" fmla="*/ 409452 w 422654"/>
                <a:gd name="connsiteY1" fmla="*/ 118078 h 237975"/>
                <a:gd name="connsiteX2" fmla="*/ 205634 w 422654"/>
                <a:gd name="connsiteY2" fmla="*/ 230905 h 237975"/>
                <a:gd name="connsiteX3" fmla="*/ 154682 w 422654"/>
                <a:gd name="connsiteY3" fmla="*/ 232725 h 237975"/>
                <a:gd name="connsiteX4" fmla="*/ 9099 w 422654"/>
                <a:gd name="connsiteY4" fmla="*/ 149015 h 237975"/>
                <a:gd name="connsiteX5" fmla="*/ 0 w 422654"/>
                <a:gd name="connsiteY5" fmla="*/ 138096 h 237975"/>
                <a:gd name="connsiteX6" fmla="*/ 0 w 422654"/>
                <a:gd name="connsiteY6" fmla="*/ 136276 h 237975"/>
                <a:gd name="connsiteX7" fmla="*/ 12732 w 422654"/>
                <a:gd name="connsiteY7" fmla="*/ 119898 h 237975"/>
                <a:gd name="connsiteX8" fmla="*/ 216550 w 422654"/>
                <a:gd name="connsiteY8" fmla="*/ 7071 h 237975"/>
                <a:gd name="connsiteX9" fmla="*/ 267510 w 422654"/>
                <a:gd name="connsiteY9" fmla="*/ 5251 h 237975"/>
                <a:gd name="connsiteX10" fmla="*/ 413093 w 422654"/>
                <a:gd name="connsiteY10" fmla="*/ 88961 h 237975"/>
                <a:gd name="connsiteX11" fmla="*/ 422192 w 422654"/>
                <a:gd name="connsiteY11" fmla="*/ 105339 h 23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4" h="237975">
                  <a:moveTo>
                    <a:pt x="422192" y="105339"/>
                  </a:moveTo>
                  <a:cubicBezTo>
                    <a:pt x="420367" y="110798"/>
                    <a:pt x="416734" y="114438"/>
                    <a:pt x="409452" y="118078"/>
                  </a:cubicBezTo>
                  <a:lnTo>
                    <a:pt x="205634" y="230905"/>
                  </a:lnTo>
                  <a:cubicBezTo>
                    <a:pt x="191078" y="240004"/>
                    <a:pt x="167422" y="240004"/>
                    <a:pt x="154682" y="232725"/>
                  </a:cubicBezTo>
                  <a:lnTo>
                    <a:pt x="9099" y="149015"/>
                  </a:lnTo>
                  <a:cubicBezTo>
                    <a:pt x="3633" y="145375"/>
                    <a:pt x="0" y="141735"/>
                    <a:pt x="0" y="138096"/>
                  </a:cubicBezTo>
                  <a:lnTo>
                    <a:pt x="0" y="136276"/>
                  </a:lnTo>
                  <a:cubicBezTo>
                    <a:pt x="0" y="130817"/>
                    <a:pt x="5458" y="125357"/>
                    <a:pt x="12732" y="119898"/>
                  </a:cubicBezTo>
                  <a:lnTo>
                    <a:pt x="216550" y="7071"/>
                  </a:lnTo>
                  <a:cubicBezTo>
                    <a:pt x="231114" y="-2028"/>
                    <a:pt x="254770" y="-2028"/>
                    <a:pt x="267510" y="5251"/>
                  </a:cubicBezTo>
                  <a:lnTo>
                    <a:pt x="413093" y="88961"/>
                  </a:lnTo>
                  <a:cubicBezTo>
                    <a:pt x="420367" y="92600"/>
                    <a:pt x="424009" y="98060"/>
                    <a:pt x="422192" y="105339"/>
                  </a:cubicBezTo>
                  <a:close/>
                </a:path>
              </a:pathLst>
            </a:custGeom>
            <a:solidFill>
              <a:srgbClr val="F4F4F4"/>
            </a:solidFill>
            <a:ln w="7788"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BBA8B164-968C-4FB5-B511-323834418554}"/>
                </a:ext>
              </a:extLst>
            </p:cNvPr>
            <p:cNvSpPr/>
            <p:nvPr/>
          </p:nvSpPr>
          <p:spPr>
            <a:xfrm>
              <a:off x="10009053" y="512004"/>
              <a:ext cx="242478" cy="327564"/>
            </a:xfrm>
            <a:custGeom>
              <a:avLst/>
              <a:gdLst>
                <a:gd name="connsiteX0" fmla="*/ 229298 w 242478"/>
                <a:gd name="connsiteY0" fmla="*/ 207455 h 327564"/>
                <a:gd name="connsiteX1" fmla="*/ 25480 w 242478"/>
                <a:gd name="connsiteY1" fmla="*/ 320283 h 327564"/>
                <a:gd name="connsiteX2" fmla="*/ 0 w 242478"/>
                <a:gd name="connsiteY2" fmla="*/ 327565 h 327564"/>
                <a:gd name="connsiteX3" fmla="*/ 0 w 242478"/>
                <a:gd name="connsiteY3" fmla="*/ 132847 h 327564"/>
                <a:gd name="connsiteX4" fmla="*/ 25480 w 242478"/>
                <a:gd name="connsiteY4" fmla="*/ 125566 h 327564"/>
                <a:gd name="connsiteX5" fmla="*/ 229298 w 242478"/>
                <a:gd name="connsiteY5" fmla="*/ 12739 h 327564"/>
                <a:gd name="connsiteX6" fmla="*/ 242030 w 242478"/>
                <a:gd name="connsiteY6" fmla="*/ 0 h 327564"/>
                <a:gd name="connsiteX7" fmla="*/ 242030 w 242478"/>
                <a:gd name="connsiteY7" fmla="*/ 187440 h 327564"/>
                <a:gd name="connsiteX8" fmla="*/ 229298 w 242478"/>
                <a:gd name="connsiteY8" fmla="*/ 207455 h 32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78" h="327564">
                  <a:moveTo>
                    <a:pt x="229298" y="207455"/>
                  </a:moveTo>
                  <a:lnTo>
                    <a:pt x="25480" y="320283"/>
                  </a:lnTo>
                  <a:cubicBezTo>
                    <a:pt x="18198" y="325741"/>
                    <a:pt x="9099" y="327565"/>
                    <a:pt x="0" y="327565"/>
                  </a:cubicBezTo>
                  <a:lnTo>
                    <a:pt x="0" y="132847"/>
                  </a:lnTo>
                  <a:cubicBezTo>
                    <a:pt x="9099" y="132847"/>
                    <a:pt x="18198" y="129205"/>
                    <a:pt x="25480" y="125566"/>
                  </a:cubicBezTo>
                  <a:lnTo>
                    <a:pt x="229298" y="12739"/>
                  </a:lnTo>
                  <a:cubicBezTo>
                    <a:pt x="236572" y="9099"/>
                    <a:pt x="240213" y="3640"/>
                    <a:pt x="242030" y="0"/>
                  </a:cubicBezTo>
                  <a:lnTo>
                    <a:pt x="242030" y="187440"/>
                  </a:lnTo>
                  <a:cubicBezTo>
                    <a:pt x="243854" y="194715"/>
                    <a:pt x="240213" y="201997"/>
                    <a:pt x="229298" y="207455"/>
                  </a:cubicBezTo>
                  <a:close/>
                </a:path>
              </a:pathLst>
            </a:custGeom>
            <a:solidFill>
              <a:srgbClr val="FFFFFF"/>
            </a:solidFill>
            <a:ln w="7788"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AA4E1EB-7D9E-42B3-BA1B-55E4C9365CDD}"/>
                </a:ext>
              </a:extLst>
            </p:cNvPr>
            <p:cNvSpPr/>
            <p:nvPr/>
          </p:nvSpPr>
          <p:spPr>
            <a:xfrm>
              <a:off x="10054555" y="663040"/>
              <a:ext cx="167413" cy="111003"/>
            </a:xfrm>
            <a:custGeom>
              <a:avLst/>
              <a:gdLst>
                <a:gd name="connsiteX0" fmla="*/ 0 w 167413"/>
                <a:gd name="connsiteY0" fmla="*/ 94630 h 111003"/>
                <a:gd name="connsiteX1" fmla="*/ 0 w 167413"/>
                <a:gd name="connsiteY1" fmla="*/ 111004 h 111003"/>
                <a:gd name="connsiteX2" fmla="*/ 167414 w 167413"/>
                <a:gd name="connsiteY2" fmla="*/ 14557 h 111003"/>
                <a:gd name="connsiteX3" fmla="*/ 167414 w 167413"/>
                <a:gd name="connsiteY3" fmla="*/ 0 h 111003"/>
                <a:gd name="connsiteX4" fmla="*/ 0 w 167413"/>
                <a:gd name="connsiteY4" fmla="*/ 94630 h 111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03">
                  <a:moveTo>
                    <a:pt x="0" y="94630"/>
                  </a:moveTo>
                  <a:lnTo>
                    <a:pt x="0" y="111004"/>
                  </a:lnTo>
                  <a:lnTo>
                    <a:pt x="167414" y="14557"/>
                  </a:lnTo>
                  <a:lnTo>
                    <a:pt x="167414" y="0"/>
                  </a:lnTo>
                  <a:lnTo>
                    <a:pt x="0" y="94630"/>
                  </a:lnTo>
                  <a:close/>
                </a:path>
              </a:pathLst>
            </a:custGeom>
            <a:solidFill>
              <a:srgbClr val="E8E8EA"/>
            </a:solidFill>
            <a:ln w="7788"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E52C98E-3C50-4B24-8FF6-5008C3A95056}"/>
                </a:ext>
              </a:extLst>
            </p:cNvPr>
            <p:cNvSpPr/>
            <p:nvPr/>
          </p:nvSpPr>
          <p:spPr>
            <a:xfrm>
              <a:off x="10054555" y="622988"/>
              <a:ext cx="167413" cy="111011"/>
            </a:xfrm>
            <a:custGeom>
              <a:avLst/>
              <a:gdLst>
                <a:gd name="connsiteX0" fmla="*/ 0 w 167413"/>
                <a:gd name="connsiteY0" fmla="*/ 111012 h 111011"/>
                <a:gd name="connsiteX1" fmla="*/ 167414 w 167413"/>
                <a:gd name="connsiteY1" fmla="*/ 14558 h 111011"/>
                <a:gd name="connsiteX2" fmla="*/ 167414 w 167413"/>
                <a:gd name="connsiteY2" fmla="*/ 0 h 111011"/>
                <a:gd name="connsiteX3" fmla="*/ 0 w 167413"/>
                <a:gd name="connsiteY3" fmla="*/ 96447 h 111011"/>
                <a:gd name="connsiteX4" fmla="*/ 0 w 167413"/>
                <a:gd name="connsiteY4" fmla="*/ 111012 h 11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11">
                  <a:moveTo>
                    <a:pt x="0" y="111012"/>
                  </a:moveTo>
                  <a:lnTo>
                    <a:pt x="167414" y="14558"/>
                  </a:lnTo>
                  <a:lnTo>
                    <a:pt x="167414" y="0"/>
                  </a:lnTo>
                  <a:lnTo>
                    <a:pt x="0" y="96447"/>
                  </a:lnTo>
                  <a:lnTo>
                    <a:pt x="0" y="111012"/>
                  </a:lnTo>
                  <a:close/>
                </a:path>
              </a:pathLst>
            </a:custGeom>
            <a:solidFill>
              <a:srgbClr val="E8E8EA"/>
            </a:solidFill>
            <a:ln w="7788"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F74302B5-447B-43F9-BDC6-162C4900E870}"/>
                </a:ext>
              </a:extLst>
            </p:cNvPr>
            <p:cNvSpPr/>
            <p:nvPr/>
          </p:nvSpPr>
          <p:spPr>
            <a:xfrm>
              <a:off x="10054555" y="582968"/>
              <a:ext cx="167413" cy="111009"/>
            </a:xfrm>
            <a:custGeom>
              <a:avLst/>
              <a:gdLst>
                <a:gd name="connsiteX0" fmla="*/ 167414 w 167413"/>
                <a:gd name="connsiteY0" fmla="*/ 14558 h 111009"/>
                <a:gd name="connsiteX1" fmla="*/ 167414 w 167413"/>
                <a:gd name="connsiteY1" fmla="*/ 0 h 111009"/>
                <a:gd name="connsiteX2" fmla="*/ 0 w 167413"/>
                <a:gd name="connsiteY2" fmla="*/ 96445 h 111009"/>
                <a:gd name="connsiteX3" fmla="*/ 0 w 167413"/>
                <a:gd name="connsiteY3" fmla="*/ 111010 h 111009"/>
                <a:gd name="connsiteX4" fmla="*/ 167414 w 167413"/>
                <a:gd name="connsiteY4" fmla="*/ 14558 h 11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09">
                  <a:moveTo>
                    <a:pt x="167414" y="14558"/>
                  </a:moveTo>
                  <a:lnTo>
                    <a:pt x="167414" y="0"/>
                  </a:lnTo>
                  <a:lnTo>
                    <a:pt x="0" y="96445"/>
                  </a:lnTo>
                  <a:lnTo>
                    <a:pt x="0" y="111010"/>
                  </a:lnTo>
                  <a:lnTo>
                    <a:pt x="167414" y="14558"/>
                  </a:lnTo>
                  <a:close/>
                </a:path>
              </a:pathLst>
            </a:custGeom>
            <a:solidFill>
              <a:srgbClr val="E8E8EA"/>
            </a:solidFill>
            <a:ln w="7788"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5AA3CC76-A12E-4CBD-A994-8FBF0347B567}"/>
                </a:ext>
              </a:extLst>
            </p:cNvPr>
            <p:cNvSpPr/>
            <p:nvPr/>
          </p:nvSpPr>
          <p:spPr>
            <a:xfrm>
              <a:off x="9828899" y="171903"/>
              <a:ext cx="422654" cy="237976"/>
            </a:xfrm>
            <a:custGeom>
              <a:avLst/>
              <a:gdLst>
                <a:gd name="connsiteX0" fmla="*/ 422192 w 422654"/>
                <a:gd name="connsiteY0" fmla="*/ 105340 h 237976"/>
                <a:gd name="connsiteX1" fmla="*/ 409452 w 422654"/>
                <a:gd name="connsiteY1" fmla="*/ 118078 h 237976"/>
                <a:gd name="connsiteX2" fmla="*/ 205634 w 422654"/>
                <a:gd name="connsiteY2" fmla="*/ 230906 h 237976"/>
                <a:gd name="connsiteX3" fmla="*/ 154682 w 422654"/>
                <a:gd name="connsiteY3" fmla="*/ 232725 h 237976"/>
                <a:gd name="connsiteX4" fmla="*/ 9099 w 422654"/>
                <a:gd name="connsiteY4" fmla="*/ 149015 h 237976"/>
                <a:gd name="connsiteX5" fmla="*/ 0 w 422654"/>
                <a:gd name="connsiteY5" fmla="*/ 138096 h 237976"/>
                <a:gd name="connsiteX6" fmla="*/ 0 w 422654"/>
                <a:gd name="connsiteY6" fmla="*/ 136276 h 237976"/>
                <a:gd name="connsiteX7" fmla="*/ 12732 w 422654"/>
                <a:gd name="connsiteY7" fmla="*/ 119898 h 237976"/>
                <a:gd name="connsiteX8" fmla="*/ 216550 w 422654"/>
                <a:gd name="connsiteY8" fmla="*/ 7071 h 237976"/>
                <a:gd name="connsiteX9" fmla="*/ 267510 w 422654"/>
                <a:gd name="connsiteY9" fmla="*/ 5251 h 237976"/>
                <a:gd name="connsiteX10" fmla="*/ 413093 w 422654"/>
                <a:gd name="connsiteY10" fmla="*/ 88962 h 237976"/>
                <a:gd name="connsiteX11" fmla="*/ 422192 w 422654"/>
                <a:gd name="connsiteY11" fmla="*/ 105340 h 23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4" h="237976">
                  <a:moveTo>
                    <a:pt x="422192" y="105340"/>
                  </a:moveTo>
                  <a:cubicBezTo>
                    <a:pt x="420367" y="110799"/>
                    <a:pt x="416734" y="114439"/>
                    <a:pt x="409452" y="118078"/>
                  </a:cubicBezTo>
                  <a:lnTo>
                    <a:pt x="205634" y="230906"/>
                  </a:lnTo>
                  <a:cubicBezTo>
                    <a:pt x="191078" y="240005"/>
                    <a:pt x="167422" y="240005"/>
                    <a:pt x="154682" y="232725"/>
                  </a:cubicBezTo>
                  <a:lnTo>
                    <a:pt x="9099" y="149015"/>
                  </a:lnTo>
                  <a:cubicBezTo>
                    <a:pt x="3633" y="145375"/>
                    <a:pt x="0" y="141735"/>
                    <a:pt x="0" y="138096"/>
                  </a:cubicBezTo>
                  <a:lnTo>
                    <a:pt x="0" y="136276"/>
                  </a:lnTo>
                  <a:cubicBezTo>
                    <a:pt x="0" y="130817"/>
                    <a:pt x="5458" y="125357"/>
                    <a:pt x="12732" y="119898"/>
                  </a:cubicBezTo>
                  <a:lnTo>
                    <a:pt x="216550" y="7071"/>
                  </a:lnTo>
                  <a:cubicBezTo>
                    <a:pt x="231114" y="-2028"/>
                    <a:pt x="254770" y="-2028"/>
                    <a:pt x="267510" y="5251"/>
                  </a:cubicBezTo>
                  <a:lnTo>
                    <a:pt x="413093" y="88962"/>
                  </a:lnTo>
                  <a:cubicBezTo>
                    <a:pt x="420367" y="94421"/>
                    <a:pt x="424009" y="99880"/>
                    <a:pt x="422192" y="105340"/>
                  </a:cubicBezTo>
                  <a:close/>
                </a:path>
              </a:pathLst>
            </a:custGeom>
            <a:solidFill>
              <a:srgbClr val="F4F4F4"/>
            </a:solidFill>
            <a:ln w="7788"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92700179-C90C-45D4-8C00-780750BF4D97}"/>
                </a:ext>
              </a:extLst>
            </p:cNvPr>
            <p:cNvSpPr/>
            <p:nvPr/>
          </p:nvSpPr>
          <p:spPr>
            <a:xfrm>
              <a:off x="10009053" y="279048"/>
              <a:ext cx="242478" cy="327563"/>
            </a:xfrm>
            <a:custGeom>
              <a:avLst/>
              <a:gdLst>
                <a:gd name="connsiteX0" fmla="*/ 229298 w 242478"/>
                <a:gd name="connsiteY0" fmla="*/ 207457 h 327563"/>
                <a:gd name="connsiteX1" fmla="*/ 25480 w 242478"/>
                <a:gd name="connsiteY1" fmla="*/ 320284 h 327563"/>
                <a:gd name="connsiteX2" fmla="*/ 0 w 242478"/>
                <a:gd name="connsiteY2" fmla="*/ 327563 h 327563"/>
                <a:gd name="connsiteX3" fmla="*/ 0 w 242478"/>
                <a:gd name="connsiteY3" fmla="*/ 132846 h 327563"/>
                <a:gd name="connsiteX4" fmla="*/ 25480 w 242478"/>
                <a:gd name="connsiteY4" fmla="*/ 125566 h 327563"/>
                <a:gd name="connsiteX5" fmla="*/ 229298 w 242478"/>
                <a:gd name="connsiteY5" fmla="*/ 12739 h 327563"/>
                <a:gd name="connsiteX6" fmla="*/ 242030 w 242478"/>
                <a:gd name="connsiteY6" fmla="*/ 0 h 327563"/>
                <a:gd name="connsiteX7" fmla="*/ 242030 w 242478"/>
                <a:gd name="connsiteY7" fmla="*/ 187439 h 327563"/>
                <a:gd name="connsiteX8" fmla="*/ 229298 w 242478"/>
                <a:gd name="connsiteY8" fmla="*/ 207457 h 327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78" h="327563">
                  <a:moveTo>
                    <a:pt x="229298" y="207457"/>
                  </a:moveTo>
                  <a:lnTo>
                    <a:pt x="25480" y="320284"/>
                  </a:lnTo>
                  <a:cubicBezTo>
                    <a:pt x="18198" y="323924"/>
                    <a:pt x="9099" y="327563"/>
                    <a:pt x="0" y="327563"/>
                  </a:cubicBezTo>
                  <a:lnTo>
                    <a:pt x="0" y="132846"/>
                  </a:lnTo>
                  <a:cubicBezTo>
                    <a:pt x="9099" y="132846"/>
                    <a:pt x="18198" y="129206"/>
                    <a:pt x="25480" y="125566"/>
                  </a:cubicBezTo>
                  <a:lnTo>
                    <a:pt x="229298" y="12739"/>
                  </a:lnTo>
                  <a:cubicBezTo>
                    <a:pt x="236572" y="9100"/>
                    <a:pt x="240213" y="3640"/>
                    <a:pt x="242030" y="0"/>
                  </a:cubicBezTo>
                  <a:lnTo>
                    <a:pt x="242030" y="187439"/>
                  </a:lnTo>
                  <a:cubicBezTo>
                    <a:pt x="243854" y="192899"/>
                    <a:pt x="240213" y="200178"/>
                    <a:pt x="229298" y="207457"/>
                  </a:cubicBezTo>
                  <a:close/>
                </a:path>
              </a:pathLst>
            </a:custGeom>
            <a:solidFill>
              <a:srgbClr val="FFFFFF"/>
            </a:solidFill>
            <a:ln w="7788"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18E89FEC-F6E6-4989-940F-240B6B497D7A}"/>
                </a:ext>
              </a:extLst>
            </p:cNvPr>
            <p:cNvSpPr/>
            <p:nvPr/>
          </p:nvSpPr>
          <p:spPr>
            <a:xfrm>
              <a:off x="10054555" y="428285"/>
              <a:ext cx="167413" cy="112827"/>
            </a:xfrm>
            <a:custGeom>
              <a:avLst/>
              <a:gdLst>
                <a:gd name="connsiteX0" fmla="*/ 0 w 167413"/>
                <a:gd name="connsiteY0" fmla="*/ 96449 h 112827"/>
                <a:gd name="connsiteX1" fmla="*/ 0 w 167413"/>
                <a:gd name="connsiteY1" fmla="*/ 112827 h 112827"/>
                <a:gd name="connsiteX2" fmla="*/ 167414 w 167413"/>
                <a:gd name="connsiteY2" fmla="*/ 16378 h 112827"/>
                <a:gd name="connsiteX3" fmla="*/ 167414 w 167413"/>
                <a:gd name="connsiteY3" fmla="*/ 0 h 112827"/>
                <a:gd name="connsiteX4" fmla="*/ 0 w 167413"/>
                <a:gd name="connsiteY4" fmla="*/ 96449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2827">
                  <a:moveTo>
                    <a:pt x="0" y="96449"/>
                  </a:moveTo>
                  <a:lnTo>
                    <a:pt x="0" y="112827"/>
                  </a:lnTo>
                  <a:lnTo>
                    <a:pt x="167414" y="16378"/>
                  </a:lnTo>
                  <a:lnTo>
                    <a:pt x="167414" y="0"/>
                  </a:lnTo>
                  <a:lnTo>
                    <a:pt x="0" y="96449"/>
                  </a:lnTo>
                  <a:close/>
                </a:path>
              </a:pathLst>
            </a:custGeom>
            <a:solidFill>
              <a:srgbClr val="50E6FF"/>
            </a:solidFill>
            <a:ln w="7788"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7D0684AF-FE4D-43FB-8C14-D3F1202AF267}"/>
                </a:ext>
              </a:extLst>
            </p:cNvPr>
            <p:cNvSpPr/>
            <p:nvPr/>
          </p:nvSpPr>
          <p:spPr>
            <a:xfrm>
              <a:off x="10054555" y="388263"/>
              <a:ext cx="167413" cy="112827"/>
            </a:xfrm>
            <a:custGeom>
              <a:avLst/>
              <a:gdLst>
                <a:gd name="connsiteX0" fmla="*/ 0 w 167413"/>
                <a:gd name="connsiteY0" fmla="*/ 112827 h 112827"/>
                <a:gd name="connsiteX1" fmla="*/ 167414 w 167413"/>
                <a:gd name="connsiteY1" fmla="*/ 16378 h 112827"/>
                <a:gd name="connsiteX2" fmla="*/ 167414 w 167413"/>
                <a:gd name="connsiteY2" fmla="*/ 0 h 112827"/>
                <a:gd name="connsiteX3" fmla="*/ 0 w 167413"/>
                <a:gd name="connsiteY3" fmla="*/ 96449 h 112827"/>
                <a:gd name="connsiteX4" fmla="*/ 0 w 167413"/>
                <a:gd name="connsiteY4" fmla="*/ 112827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2827">
                  <a:moveTo>
                    <a:pt x="0" y="112827"/>
                  </a:moveTo>
                  <a:lnTo>
                    <a:pt x="167414" y="16378"/>
                  </a:lnTo>
                  <a:lnTo>
                    <a:pt x="167414" y="0"/>
                  </a:lnTo>
                  <a:lnTo>
                    <a:pt x="0" y="96449"/>
                  </a:lnTo>
                  <a:lnTo>
                    <a:pt x="0" y="112827"/>
                  </a:lnTo>
                  <a:close/>
                </a:path>
              </a:pathLst>
            </a:custGeom>
            <a:solidFill>
              <a:srgbClr val="50E6FF"/>
            </a:solidFill>
            <a:ln w="7788"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E8D742A9-80F8-440B-BB14-B62CB3C3E890}"/>
                </a:ext>
              </a:extLst>
            </p:cNvPr>
            <p:cNvSpPr/>
            <p:nvPr/>
          </p:nvSpPr>
          <p:spPr>
            <a:xfrm>
              <a:off x="10054555" y="348213"/>
              <a:ext cx="167413" cy="112827"/>
            </a:xfrm>
            <a:custGeom>
              <a:avLst/>
              <a:gdLst>
                <a:gd name="connsiteX0" fmla="*/ 167414 w 167413"/>
                <a:gd name="connsiteY0" fmla="*/ 16378 h 112827"/>
                <a:gd name="connsiteX1" fmla="*/ 167414 w 167413"/>
                <a:gd name="connsiteY1" fmla="*/ 0 h 112827"/>
                <a:gd name="connsiteX2" fmla="*/ 0 w 167413"/>
                <a:gd name="connsiteY2" fmla="*/ 96449 h 112827"/>
                <a:gd name="connsiteX3" fmla="*/ 0 w 167413"/>
                <a:gd name="connsiteY3" fmla="*/ 112827 h 112827"/>
                <a:gd name="connsiteX4" fmla="*/ 167414 w 167413"/>
                <a:gd name="connsiteY4" fmla="*/ 16378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2827">
                  <a:moveTo>
                    <a:pt x="167414" y="16378"/>
                  </a:moveTo>
                  <a:lnTo>
                    <a:pt x="167414" y="0"/>
                  </a:lnTo>
                  <a:lnTo>
                    <a:pt x="0" y="96449"/>
                  </a:lnTo>
                  <a:lnTo>
                    <a:pt x="0" y="112827"/>
                  </a:lnTo>
                  <a:lnTo>
                    <a:pt x="167414" y="16378"/>
                  </a:lnTo>
                  <a:close/>
                </a:path>
              </a:pathLst>
            </a:custGeom>
            <a:solidFill>
              <a:srgbClr val="E8E8EA"/>
            </a:solidFill>
            <a:ln w="7788"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004BB954-D136-420A-A87F-3B476A822E21}"/>
                </a:ext>
              </a:extLst>
            </p:cNvPr>
            <p:cNvSpPr/>
            <p:nvPr/>
          </p:nvSpPr>
          <p:spPr>
            <a:xfrm>
              <a:off x="9828899" y="-61030"/>
              <a:ext cx="422654" cy="237975"/>
            </a:xfrm>
            <a:custGeom>
              <a:avLst/>
              <a:gdLst>
                <a:gd name="connsiteX0" fmla="*/ 422192 w 422654"/>
                <a:gd name="connsiteY0" fmla="*/ 105339 h 237975"/>
                <a:gd name="connsiteX1" fmla="*/ 409452 w 422654"/>
                <a:gd name="connsiteY1" fmla="*/ 118078 h 237975"/>
                <a:gd name="connsiteX2" fmla="*/ 205634 w 422654"/>
                <a:gd name="connsiteY2" fmla="*/ 230905 h 237975"/>
                <a:gd name="connsiteX3" fmla="*/ 154682 w 422654"/>
                <a:gd name="connsiteY3" fmla="*/ 232725 h 237975"/>
                <a:gd name="connsiteX4" fmla="*/ 9099 w 422654"/>
                <a:gd name="connsiteY4" fmla="*/ 149015 h 237975"/>
                <a:gd name="connsiteX5" fmla="*/ 0 w 422654"/>
                <a:gd name="connsiteY5" fmla="*/ 138096 h 237975"/>
                <a:gd name="connsiteX6" fmla="*/ 0 w 422654"/>
                <a:gd name="connsiteY6" fmla="*/ 136276 h 237975"/>
                <a:gd name="connsiteX7" fmla="*/ 12732 w 422654"/>
                <a:gd name="connsiteY7" fmla="*/ 119898 h 237975"/>
                <a:gd name="connsiteX8" fmla="*/ 216550 w 422654"/>
                <a:gd name="connsiteY8" fmla="*/ 7071 h 237975"/>
                <a:gd name="connsiteX9" fmla="*/ 267510 w 422654"/>
                <a:gd name="connsiteY9" fmla="*/ 5251 h 237975"/>
                <a:gd name="connsiteX10" fmla="*/ 413093 w 422654"/>
                <a:gd name="connsiteY10" fmla="*/ 88961 h 237975"/>
                <a:gd name="connsiteX11" fmla="*/ 422192 w 422654"/>
                <a:gd name="connsiteY11" fmla="*/ 105339 h 23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4" h="237975">
                  <a:moveTo>
                    <a:pt x="422192" y="105339"/>
                  </a:moveTo>
                  <a:cubicBezTo>
                    <a:pt x="420367" y="110799"/>
                    <a:pt x="416734" y="114438"/>
                    <a:pt x="409452" y="118078"/>
                  </a:cubicBezTo>
                  <a:lnTo>
                    <a:pt x="205634" y="230905"/>
                  </a:lnTo>
                  <a:cubicBezTo>
                    <a:pt x="191078" y="240004"/>
                    <a:pt x="167422" y="240004"/>
                    <a:pt x="154682" y="232725"/>
                  </a:cubicBezTo>
                  <a:lnTo>
                    <a:pt x="9099" y="149015"/>
                  </a:lnTo>
                  <a:cubicBezTo>
                    <a:pt x="3633" y="145375"/>
                    <a:pt x="0" y="141736"/>
                    <a:pt x="0" y="138096"/>
                  </a:cubicBezTo>
                  <a:lnTo>
                    <a:pt x="0" y="136276"/>
                  </a:lnTo>
                  <a:cubicBezTo>
                    <a:pt x="0" y="130817"/>
                    <a:pt x="5458" y="125358"/>
                    <a:pt x="12732" y="119898"/>
                  </a:cubicBezTo>
                  <a:lnTo>
                    <a:pt x="216550" y="7071"/>
                  </a:lnTo>
                  <a:cubicBezTo>
                    <a:pt x="231114" y="-2028"/>
                    <a:pt x="254770" y="-2028"/>
                    <a:pt x="267510" y="5251"/>
                  </a:cubicBezTo>
                  <a:lnTo>
                    <a:pt x="413093" y="88961"/>
                  </a:lnTo>
                  <a:cubicBezTo>
                    <a:pt x="420367" y="92601"/>
                    <a:pt x="424009" y="99880"/>
                    <a:pt x="422192" y="105339"/>
                  </a:cubicBezTo>
                  <a:close/>
                </a:path>
              </a:pathLst>
            </a:custGeom>
            <a:solidFill>
              <a:srgbClr val="FFFFFF"/>
            </a:solidFill>
            <a:ln w="7788"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85B15FF6-247A-4BC1-9021-B56EB3F45E95}"/>
                </a:ext>
              </a:extLst>
            </p:cNvPr>
            <p:cNvSpPr/>
            <p:nvPr/>
          </p:nvSpPr>
          <p:spPr>
            <a:xfrm>
              <a:off x="10009053" y="46115"/>
              <a:ext cx="242478" cy="325742"/>
            </a:xfrm>
            <a:custGeom>
              <a:avLst/>
              <a:gdLst>
                <a:gd name="connsiteX0" fmla="*/ 229298 w 242478"/>
                <a:gd name="connsiteY0" fmla="*/ 205636 h 325742"/>
                <a:gd name="connsiteX1" fmla="*/ 25480 w 242478"/>
                <a:gd name="connsiteY1" fmla="*/ 318464 h 325742"/>
                <a:gd name="connsiteX2" fmla="*/ 0 w 242478"/>
                <a:gd name="connsiteY2" fmla="*/ 325743 h 325742"/>
                <a:gd name="connsiteX3" fmla="*/ 0 w 242478"/>
                <a:gd name="connsiteY3" fmla="*/ 132845 h 325742"/>
                <a:gd name="connsiteX4" fmla="*/ 25480 w 242478"/>
                <a:gd name="connsiteY4" fmla="*/ 125566 h 325742"/>
                <a:gd name="connsiteX5" fmla="*/ 229298 w 242478"/>
                <a:gd name="connsiteY5" fmla="*/ 12738 h 325742"/>
                <a:gd name="connsiteX6" fmla="*/ 242030 w 242478"/>
                <a:gd name="connsiteY6" fmla="*/ 0 h 325742"/>
                <a:gd name="connsiteX7" fmla="*/ 242030 w 242478"/>
                <a:gd name="connsiteY7" fmla="*/ 187439 h 325742"/>
                <a:gd name="connsiteX8" fmla="*/ 229298 w 242478"/>
                <a:gd name="connsiteY8" fmla="*/ 205636 h 32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78" h="325742">
                  <a:moveTo>
                    <a:pt x="229298" y="205636"/>
                  </a:moveTo>
                  <a:lnTo>
                    <a:pt x="25480" y="318464"/>
                  </a:lnTo>
                  <a:cubicBezTo>
                    <a:pt x="18198" y="322103"/>
                    <a:pt x="9099" y="325743"/>
                    <a:pt x="0" y="325743"/>
                  </a:cubicBezTo>
                  <a:lnTo>
                    <a:pt x="0" y="132845"/>
                  </a:lnTo>
                  <a:cubicBezTo>
                    <a:pt x="9099" y="132845"/>
                    <a:pt x="18198" y="131025"/>
                    <a:pt x="25480" y="125566"/>
                  </a:cubicBezTo>
                  <a:lnTo>
                    <a:pt x="229298" y="12738"/>
                  </a:lnTo>
                  <a:cubicBezTo>
                    <a:pt x="236572" y="9099"/>
                    <a:pt x="240213" y="3640"/>
                    <a:pt x="242030" y="0"/>
                  </a:cubicBezTo>
                  <a:lnTo>
                    <a:pt x="242030" y="187439"/>
                  </a:lnTo>
                  <a:cubicBezTo>
                    <a:pt x="243854" y="192898"/>
                    <a:pt x="240213" y="200177"/>
                    <a:pt x="229298" y="205636"/>
                  </a:cubicBezTo>
                  <a:close/>
                </a:path>
              </a:pathLst>
            </a:custGeom>
            <a:solidFill>
              <a:srgbClr val="FFFFFF"/>
            </a:solidFill>
            <a:ln w="7788"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038ACA9-C995-45E0-B3EB-3F906BF76D78}"/>
                </a:ext>
              </a:extLst>
            </p:cNvPr>
            <p:cNvSpPr/>
            <p:nvPr/>
          </p:nvSpPr>
          <p:spPr>
            <a:xfrm>
              <a:off x="10054555" y="195352"/>
              <a:ext cx="167413" cy="111007"/>
            </a:xfrm>
            <a:custGeom>
              <a:avLst/>
              <a:gdLst>
                <a:gd name="connsiteX0" fmla="*/ 0 w 167413"/>
                <a:gd name="connsiteY0" fmla="*/ 96449 h 111007"/>
                <a:gd name="connsiteX1" fmla="*/ 0 w 167413"/>
                <a:gd name="connsiteY1" fmla="*/ 111008 h 111007"/>
                <a:gd name="connsiteX2" fmla="*/ 167414 w 167413"/>
                <a:gd name="connsiteY2" fmla="*/ 14558 h 111007"/>
                <a:gd name="connsiteX3" fmla="*/ 167414 w 167413"/>
                <a:gd name="connsiteY3" fmla="*/ 0 h 111007"/>
                <a:gd name="connsiteX4" fmla="*/ 0 w 167413"/>
                <a:gd name="connsiteY4" fmla="*/ 96449 h 111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07">
                  <a:moveTo>
                    <a:pt x="0" y="96449"/>
                  </a:moveTo>
                  <a:lnTo>
                    <a:pt x="0" y="111008"/>
                  </a:lnTo>
                  <a:lnTo>
                    <a:pt x="167414" y="14558"/>
                  </a:lnTo>
                  <a:lnTo>
                    <a:pt x="167414" y="0"/>
                  </a:lnTo>
                  <a:lnTo>
                    <a:pt x="0" y="96449"/>
                  </a:lnTo>
                  <a:close/>
                </a:path>
              </a:pathLst>
            </a:custGeom>
            <a:solidFill>
              <a:srgbClr val="E8E8EA"/>
            </a:solidFill>
            <a:ln w="7788"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E0A6884F-672F-4905-A355-249626AE5728}"/>
                </a:ext>
              </a:extLst>
            </p:cNvPr>
            <p:cNvSpPr/>
            <p:nvPr/>
          </p:nvSpPr>
          <p:spPr>
            <a:xfrm>
              <a:off x="10054555" y="155301"/>
              <a:ext cx="167413" cy="111007"/>
            </a:xfrm>
            <a:custGeom>
              <a:avLst/>
              <a:gdLst>
                <a:gd name="connsiteX0" fmla="*/ 0 w 167413"/>
                <a:gd name="connsiteY0" fmla="*/ 111008 h 111007"/>
                <a:gd name="connsiteX1" fmla="*/ 167414 w 167413"/>
                <a:gd name="connsiteY1" fmla="*/ 14558 h 111007"/>
                <a:gd name="connsiteX2" fmla="*/ 167414 w 167413"/>
                <a:gd name="connsiteY2" fmla="*/ 0 h 111007"/>
                <a:gd name="connsiteX3" fmla="*/ 0 w 167413"/>
                <a:gd name="connsiteY3" fmla="*/ 96449 h 111007"/>
                <a:gd name="connsiteX4" fmla="*/ 0 w 167413"/>
                <a:gd name="connsiteY4" fmla="*/ 111008 h 111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07">
                  <a:moveTo>
                    <a:pt x="0" y="111008"/>
                  </a:moveTo>
                  <a:lnTo>
                    <a:pt x="167414" y="14558"/>
                  </a:lnTo>
                  <a:lnTo>
                    <a:pt x="167414" y="0"/>
                  </a:lnTo>
                  <a:lnTo>
                    <a:pt x="0" y="96449"/>
                  </a:lnTo>
                  <a:lnTo>
                    <a:pt x="0" y="111008"/>
                  </a:lnTo>
                  <a:close/>
                </a:path>
              </a:pathLst>
            </a:custGeom>
            <a:solidFill>
              <a:srgbClr val="E8E8EA"/>
            </a:solidFill>
            <a:ln w="7788"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09877375-8065-4F09-A42C-53DDE19DDFE0}"/>
                </a:ext>
              </a:extLst>
            </p:cNvPr>
            <p:cNvSpPr/>
            <p:nvPr/>
          </p:nvSpPr>
          <p:spPr>
            <a:xfrm>
              <a:off x="10054555" y="115282"/>
              <a:ext cx="167413" cy="111007"/>
            </a:xfrm>
            <a:custGeom>
              <a:avLst/>
              <a:gdLst>
                <a:gd name="connsiteX0" fmla="*/ 167414 w 167413"/>
                <a:gd name="connsiteY0" fmla="*/ 14558 h 111007"/>
                <a:gd name="connsiteX1" fmla="*/ 167414 w 167413"/>
                <a:gd name="connsiteY1" fmla="*/ 0 h 111007"/>
                <a:gd name="connsiteX2" fmla="*/ 0 w 167413"/>
                <a:gd name="connsiteY2" fmla="*/ 96449 h 111007"/>
                <a:gd name="connsiteX3" fmla="*/ 0 w 167413"/>
                <a:gd name="connsiteY3" fmla="*/ 111008 h 111007"/>
                <a:gd name="connsiteX4" fmla="*/ 167414 w 167413"/>
                <a:gd name="connsiteY4" fmla="*/ 14558 h 111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3" h="111007">
                  <a:moveTo>
                    <a:pt x="167414" y="14558"/>
                  </a:moveTo>
                  <a:lnTo>
                    <a:pt x="167414" y="0"/>
                  </a:lnTo>
                  <a:lnTo>
                    <a:pt x="0" y="96449"/>
                  </a:lnTo>
                  <a:lnTo>
                    <a:pt x="0" y="111008"/>
                  </a:lnTo>
                  <a:lnTo>
                    <a:pt x="167414" y="14558"/>
                  </a:lnTo>
                  <a:close/>
                </a:path>
              </a:pathLst>
            </a:custGeom>
            <a:solidFill>
              <a:srgbClr val="50E6FF"/>
            </a:solidFill>
            <a:ln w="7788"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040FBAE4-3AB0-4AEF-AF97-D61D06832040}"/>
                </a:ext>
              </a:extLst>
            </p:cNvPr>
            <p:cNvSpPr/>
            <p:nvPr/>
          </p:nvSpPr>
          <p:spPr>
            <a:xfrm>
              <a:off x="9828899" y="77063"/>
              <a:ext cx="180154" cy="296627"/>
            </a:xfrm>
            <a:custGeom>
              <a:avLst/>
              <a:gdLst>
                <a:gd name="connsiteX0" fmla="*/ 180154 w 180154"/>
                <a:gd name="connsiteY0" fmla="*/ 101909 h 296627"/>
                <a:gd name="connsiteX1" fmla="*/ 180154 w 180154"/>
                <a:gd name="connsiteY1" fmla="*/ 296627 h 296627"/>
                <a:gd name="connsiteX2" fmla="*/ 154682 w 180154"/>
                <a:gd name="connsiteY2" fmla="*/ 291168 h 296627"/>
                <a:gd name="connsiteX3" fmla="*/ 141942 w 180154"/>
                <a:gd name="connsiteY3" fmla="*/ 283889 h 296627"/>
                <a:gd name="connsiteX4" fmla="*/ 14557 w 180154"/>
                <a:gd name="connsiteY4" fmla="*/ 211097 h 296627"/>
                <a:gd name="connsiteX5" fmla="*/ 9099 w 180154"/>
                <a:gd name="connsiteY5" fmla="*/ 207457 h 296627"/>
                <a:gd name="connsiteX6" fmla="*/ 0 w 180154"/>
                <a:gd name="connsiteY6" fmla="*/ 196538 h 296627"/>
                <a:gd name="connsiteX7" fmla="*/ 0 w 180154"/>
                <a:gd name="connsiteY7" fmla="*/ 194718 h 296627"/>
                <a:gd name="connsiteX8" fmla="*/ 0 w 180154"/>
                <a:gd name="connsiteY8" fmla="*/ 0 h 296627"/>
                <a:gd name="connsiteX9" fmla="*/ 9099 w 180154"/>
                <a:gd name="connsiteY9" fmla="*/ 10919 h 296627"/>
                <a:gd name="connsiteX10" fmla="*/ 154682 w 180154"/>
                <a:gd name="connsiteY10" fmla="*/ 94630 h 296627"/>
                <a:gd name="connsiteX11" fmla="*/ 180154 w 180154"/>
                <a:gd name="connsiteY11" fmla="*/ 101909 h 29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6627">
                  <a:moveTo>
                    <a:pt x="180154" y="101909"/>
                  </a:moveTo>
                  <a:lnTo>
                    <a:pt x="180154" y="296627"/>
                  </a:lnTo>
                  <a:cubicBezTo>
                    <a:pt x="171055" y="296627"/>
                    <a:pt x="160140" y="294807"/>
                    <a:pt x="154682" y="291168"/>
                  </a:cubicBezTo>
                  <a:lnTo>
                    <a:pt x="141942" y="283889"/>
                  </a:lnTo>
                  <a:lnTo>
                    <a:pt x="14557" y="211097"/>
                  </a:lnTo>
                  <a:lnTo>
                    <a:pt x="9099" y="207457"/>
                  </a:lnTo>
                  <a:cubicBezTo>
                    <a:pt x="3633" y="203817"/>
                    <a:pt x="0" y="200178"/>
                    <a:pt x="0" y="196538"/>
                  </a:cubicBezTo>
                  <a:lnTo>
                    <a:pt x="0" y="194718"/>
                  </a:lnTo>
                  <a:lnTo>
                    <a:pt x="0" y="0"/>
                  </a:lnTo>
                  <a:cubicBezTo>
                    <a:pt x="0" y="3640"/>
                    <a:pt x="3633" y="9099"/>
                    <a:pt x="9099" y="10919"/>
                  </a:cubicBezTo>
                  <a:lnTo>
                    <a:pt x="154682" y="94630"/>
                  </a:lnTo>
                  <a:cubicBezTo>
                    <a:pt x="161956" y="100089"/>
                    <a:pt x="171055" y="101909"/>
                    <a:pt x="180154" y="101909"/>
                  </a:cubicBezTo>
                  <a:close/>
                </a:path>
              </a:pathLst>
            </a:custGeom>
            <a:solidFill>
              <a:srgbClr val="E8E8EA"/>
            </a:solidFill>
            <a:ln w="7788"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7AA2683-5AFA-434E-AA23-65B19A97AED2}"/>
                </a:ext>
              </a:extLst>
            </p:cNvPr>
            <p:cNvSpPr/>
            <p:nvPr/>
          </p:nvSpPr>
          <p:spPr>
            <a:xfrm>
              <a:off x="9828899" y="311818"/>
              <a:ext cx="180154" cy="294807"/>
            </a:xfrm>
            <a:custGeom>
              <a:avLst/>
              <a:gdLst>
                <a:gd name="connsiteX0" fmla="*/ 180154 w 180154"/>
                <a:gd name="connsiteY0" fmla="*/ 100089 h 294807"/>
                <a:gd name="connsiteX1" fmla="*/ 180154 w 180154"/>
                <a:gd name="connsiteY1" fmla="*/ 294807 h 294807"/>
                <a:gd name="connsiteX2" fmla="*/ 154682 w 180154"/>
                <a:gd name="connsiteY2" fmla="*/ 289348 h 294807"/>
                <a:gd name="connsiteX3" fmla="*/ 141942 w 180154"/>
                <a:gd name="connsiteY3" fmla="*/ 282069 h 294807"/>
                <a:gd name="connsiteX4" fmla="*/ 14557 w 180154"/>
                <a:gd name="connsiteY4" fmla="*/ 209277 h 294807"/>
                <a:gd name="connsiteX5" fmla="*/ 9099 w 180154"/>
                <a:gd name="connsiteY5" fmla="*/ 205637 h 294807"/>
                <a:gd name="connsiteX6" fmla="*/ 0 w 180154"/>
                <a:gd name="connsiteY6" fmla="*/ 194718 h 294807"/>
                <a:gd name="connsiteX7" fmla="*/ 0 w 180154"/>
                <a:gd name="connsiteY7" fmla="*/ 191079 h 294807"/>
                <a:gd name="connsiteX8" fmla="*/ 0 w 180154"/>
                <a:gd name="connsiteY8" fmla="*/ 0 h 294807"/>
                <a:gd name="connsiteX9" fmla="*/ 9099 w 180154"/>
                <a:gd name="connsiteY9" fmla="*/ 10919 h 294807"/>
                <a:gd name="connsiteX10" fmla="*/ 154682 w 180154"/>
                <a:gd name="connsiteY10" fmla="*/ 94630 h 294807"/>
                <a:gd name="connsiteX11" fmla="*/ 180154 w 180154"/>
                <a:gd name="connsiteY11" fmla="*/ 100089 h 294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4807">
                  <a:moveTo>
                    <a:pt x="180154" y="100089"/>
                  </a:moveTo>
                  <a:lnTo>
                    <a:pt x="180154" y="294807"/>
                  </a:lnTo>
                  <a:cubicBezTo>
                    <a:pt x="171055" y="294807"/>
                    <a:pt x="160140" y="292988"/>
                    <a:pt x="154682" y="289348"/>
                  </a:cubicBezTo>
                  <a:lnTo>
                    <a:pt x="141942" y="282069"/>
                  </a:lnTo>
                  <a:lnTo>
                    <a:pt x="14557" y="209277"/>
                  </a:lnTo>
                  <a:lnTo>
                    <a:pt x="9099" y="205637"/>
                  </a:lnTo>
                  <a:cubicBezTo>
                    <a:pt x="3633" y="201998"/>
                    <a:pt x="0" y="198358"/>
                    <a:pt x="0" y="194718"/>
                  </a:cubicBezTo>
                  <a:cubicBezTo>
                    <a:pt x="0" y="194718"/>
                    <a:pt x="0" y="192899"/>
                    <a:pt x="0" y="191079"/>
                  </a:cubicBezTo>
                  <a:lnTo>
                    <a:pt x="0" y="0"/>
                  </a:lnTo>
                  <a:cubicBezTo>
                    <a:pt x="0" y="3640"/>
                    <a:pt x="3633" y="9100"/>
                    <a:pt x="9099" y="10919"/>
                  </a:cubicBezTo>
                  <a:lnTo>
                    <a:pt x="154682" y="94630"/>
                  </a:lnTo>
                  <a:cubicBezTo>
                    <a:pt x="161956" y="98269"/>
                    <a:pt x="171055" y="100089"/>
                    <a:pt x="180154" y="100089"/>
                  </a:cubicBezTo>
                  <a:close/>
                </a:path>
              </a:pathLst>
            </a:custGeom>
            <a:solidFill>
              <a:srgbClr val="E8E8EA"/>
            </a:solidFill>
            <a:ln w="7788"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1B598160-2637-47E0-BF4E-61B34E64E3F8}"/>
                </a:ext>
              </a:extLst>
            </p:cNvPr>
            <p:cNvSpPr/>
            <p:nvPr/>
          </p:nvSpPr>
          <p:spPr>
            <a:xfrm>
              <a:off x="9828899" y="544752"/>
              <a:ext cx="180154" cy="294808"/>
            </a:xfrm>
            <a:custGeom>
              <a:avLst/>
              <a:gdLst>
                <a:gd name="connsiteX0" fmla="*/ 180154 w 180154"/>
                <a:gd name="connsiteY0" fmla="*/ 100090 h 294808"/>
                <a:gd name="connsiteX1" fmla="*/ 180154 w 180154"/>
                <a:gd name="connsiteY1" fmla="*/ 294809 h 294808"/>
                <a:gd name="connsiteX2" fmla="*/ 154682 w 180154"/>
                <a:gd name="connsiteY2" fmla="*/ 289351 h 294808"/>
                <a:gd name="connsiteX3" fmla="*/ 141942 w 180154"/>
                <a:gd name="connsiteY3" fmla="*/ 282069 h 294808"/>
                <a:gd name="connsiteX4" fmla="*/ 14557 w 180154"/>
                <a:gd name="connsiteY4" fmla="*/ 209278 h 294808"/>
                <a:gd name="connsiteX5" fmla="*/ 9099 w 180154"/>
                <a:gd name="connsiteY5" fmla="*/ 205636 h 294808"/>
                <a:gd name="connsiteX6" fmla="*/ 0 w 180154"/>
                <a:gd name="connsiteY6" fmla="*/ 194721 h 294808"/>
                <a:gd name="connsiteX7" fmla="*/ 0 w 180154"/>
                <a:gd name="connsiteY7" fmla="*/ 191080 h 294808"/>
                <a:gd name="connsiteX8" fmla="*/ 0 w 180154"/>
                <a:gd name="connsiteY8" fmla="*/ 0 h 294808"/>
                <a:gd name="connsiteX9" fmla="*/ 9099 w 180154"/>
                <a:gd name="connsiteY9" fmla="*/ 10919 h 294808"/>
                <a:gd name="connsiteX10" fmla="*/ 154682 w 180154"/>
                <a:gd name="connsiteY10" fmla="*/ 94630 h 294808"/>
                <a:gd name="connsiteX11" fmla="*/ 180154 w 180154"/>
                <a:gd name="connsiteY11" fmla="*/ 100090 h 294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4808">
                  <a:moveTo>
                    <a:pt x="180154" y="100090"/>
                  </a:moveTo>
                  <a:lnTo>
                    <a:pt x="180154" y="294809"/>
                  </a:lnTo>
                  <a:cubicBezTo>
                    <a:pt x="171055" y="294809"/>
                    <a:pt x="160140" y="294809"/>
                    <a:pt x="154682" y="289351"/>
                  </a:cubicBezTo>
                  <a:lnTo>
                    <a:pt x="141942" y="282069"/>
                  </a:lnTo>
                  <a:lnTo>
                    <a:pt x="14557" y="209278"/>
                  </a:lnTo>
                  <a:lnTo>
                    <a:pt x="9099" y="205636"/>
                  </a:lnTo>
                  <a:cubicBezTo>
                    <a:pt x="3633" y="201995"/>
                    <a:pt x="0" y="198354"/>
                    <a:pt x="0" y="194721"/>
                  </a:cubicBezTo>
                  <a:cubicBezTo>
                    <a:pt x="0" y="192896"/>
                    <a:pt x="0" y="192896"/>
                    <a:pt x="0" y="191080"/>
                  </a:cubicBezTo>
                  <a:lnTo>
                    <a:pt x="0" y="0"/>
                  </a:lnTo>
                  <a:cubicBezTo>
                    <a:pt x="0" y="3640"/>
                    <a:pt x="3633" y="9099"/>
                    <a:pt x="9099" y="10919"/>
                  </a:cubicBezTo>
                  <a:lnTo>
                    <a:pt x="154682" y="94630"/>
                  </a:lnTo>
                  <a:cubicBezTo>
                    <a:pt x="161956" y="100090"/>
                    <a:pt x="171055" y="101907"/>
                    <a:pt x="180154" y="100090"/>
                  </a:cubicBezTo>
                  <a:close/>
                </a:path>
              </a:pathLst>
            </a:custGeom>
            <a:solidFill>
              <a:srgbClr val="E8E8EA"/>
            </a:solidFill>
            <a:ln w="7788"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D7D5DF8B-F584-4600-99B9-1D6D9446E284}"/>
                </a:ext>
              </a:extLst>
            </p:cNvPr>
            <p:cNvSpPr/>
            <p:nvPr/>
          </p:nvSpPr>
          <p:spPr>
            <a:xfrm>
              <a:off x="9858678" y="608306"/>
              <a:ext cx="27634" cy="36285"/>
            </a:xfrm>
            <a:custGeom>
              <a:avLst/>
              <a:gdLst>
                <a:gd name="connsiteX0" fmla="*/ 23917 w 27634"/>
                <a:gd name="connsiteY0" fmla="*/ 35421 h 36285"/>
                <a:gd name="connsiteX1" fmla="*/ 23247 w 27634"/>
                <a:gd name="connsiteY1" fmla="*/ 12633 h 36285"/>
                <a:gd name="connsiteX2" fmla="*/ 3716 w 27634"/>
                <a:gd name="connsiteY2" fmla="*/ 862 h 36285"/>
                <a:gd name="connsiteX3" fmla="*/ 4394 w 27634"/>
                <a:gd name="connsiteY3" fmla="*/ 23654 h 36285"/>
                <a:gd name="connsiteX4" fmla="*/ 23917 w 27634"/>
                <a:gd name="connsiteY4" fmla="*/ 35421 h 36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4" h="36285">
                  <a:moveTo>
                    <a:pt x="23917" y="35421"/>
                  </a:moveTo>
                  <a:cubicBezTo>
                    <a:pt x="29126" y="32381"/>
                    <a:pt x="28822" y="22177"/>
                    <a:pt x="23247" y="12633"/>
                  </a:cubicBezTo>
                  <a:cubicBezTo>
                    <a:pt x="17664" y="3088"/>
                    <a:pt x="8916" y="-2181"/>
                    <a:pt x="3716" y="862"/>
                  </a:cubicBezTo>
                  <a:cubicBezTo>
                    <a:pt x="-1493" y="3906"/>
                    <a:pt x="-1188" y="14110"/>
                    <a:pt x="4394" y="23654"/>
                  </a:cubicBezTo>
                  <a:cubicBezTo>
                    <a:pt x="9969" y="33199"/>
                    <a:pt x="18717" y="38470"/>
                    <a:pt x="23917" y="35421"/>
                  </a:cubicBezTo>
                  <a:close/>
                </a:path>
              </a:pathLst>
            </a:custGeom>
            <a:solidFill>
              <a:srgbClr val="50E6FF"/>
            </a:solidFill>
            <a:ln w="7788"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AD32DA2C-880A-4A21-B1B9-010A4C6839C7}"/>
                </a:ext>
              </a:extLst>
            </p:cNvPr>
            <p:cNvSpPr/>
            <p:nvPr/>
          </p:nvSpPr>
          <p:spPr>
            <a:xfrm>
              <a:off x="9859009" y="375281"/>
              <a:ext cx="27634" cy="36287"/>
            </a:xfrm>
            <a:custGeom>
              <a:avLst/>
              <a:gdLst>
                <a:gd name="connsiteX0" fmla="*/ 23922 w 27634"/>
                <a:gd name="connsiteY0" fmla="*/ 35425 h 36287"/>
                <a:gd name="connsiteX1" fmla="*/ 23244 w 27634"/>
                <a:gd name="connsiteY1" fmla="*/ 12633 h 36287"/>
                <a:gd name="connsiteX2" fmla="*/ 3713 w 27634"/>
                <a:gd name="connsiteY2" fmla="*/ 862 h 36287"/>
                <a:gd name="connsiteX3" fmla="*/ 4391 w 27634"/>
                <a:gd name="connsiteY3" fmla="*/ 23654 h 36287"/>
                <a:gd name="connsiteX4" fmla="*/ 23922 w 27634"/>
                <a:gd name="connsiteY4" fmla="*/ 35425 h 36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4" h="36287">
                  <a:moveTo>
                    <a:pt x="23922" y="35425"/>
                  </a:moveTo>
                  <a:cubicBezTo>
                    <a:pt x="29123" y="32381"/>
                    <a:pt x="28826" y="22177"/>
                    <a:pt x="23244" y="12633"/>
                  </a:cubicBezTo>
                  <a:cubicBezTo>
                    <a:pt x="17661" y="3088"/>
                    <a:pt x="8921" y="-2181"/>
                    <a:pt x="3713" y="862"/>
                  </a:cubicBezTo>
                  <a:cubicBezTo>
                    <a:pt x="-1488" y="3906"/>
                    <a:pt x="-1191" y="14110"/>
                    <a:pt x="4391" y="23654"/>
                  </a:cubicBezTo>
                  <a:cubicBezTo>
                    <a:pt x="9973" y="33198"/>
                    <a:pt x="18714" y="38468"/>
                    <a:pt x="23922" y="35425"/>
                  </a:cubicBezTo>
                  <a:close/>
                </a:path>
              </a:pathLst>
            </a:custGeom>
            <a:solidFill>
              <a:srgbClr val="50E6FF"/>
            </a:solidFill>
            <a:ln w="7788"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7AF921F2-A805-4554-A729-1B00138F7E47}"/>
                </a:ext>
              </a:extLst>
            </p:cNvPr>
            <p:cNvSpPr/>
            <p:nvPr/>
          </p:nvSpPr>
          <p:spPr>
            <a:xfrm>
              <a:off x="9858424" y="140675"/>
              <a:ext cx="27637" cy="36287"/>
            </a:xfrm>
            <a:custGeom>
              <a:avLst/>
              <a:gdLst>
                <a:gd name="connsiteX0" fmla="*/ 23922 w 27637"/>
                <a:gd name="connsiteY0" fmla="*/ 35425 h 36287"/>
                <a:gd name="connsiteX1" fmla="*/ 23244 w 27637"/>
                <a:gd name="connsiteY1" fmla="*/ 12633 h 36287"/>
                <a:gd name="connsiteX2" fmla="*/ 3713 w 27637"/>
                <a:gd name="connsiteY2" fmla="*/ 862 h 36287"/>
                <a:gd name="connsiteX3" fmla="*/ 4391 w 27637"/>
                <a:gd name="connsiteY3" fmla="*/ 23654 h 36287"/>
                <a:gd name="connsiteX4" fmla="*/ 23922 w 27637"/>
                <a:gd name="connsiteY4" fmla="*/ 35425 h 36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7" h="36287">
                  <a:moveTo>
                    <a:pt x="23922" y="35425"/>
                  </a:moveTo>
                  <a:cubicBezTo>
                    <a:pt x="29131" y="32382"/>
                    <a:pt x="28826" y="22177"/>
                    <a:pt x="23244" y="12633"/>
                  </a:cubicBezTo>
                  <a:cubicBezTo>
                    <a:pt x="17661" y="3089"/>
                    <a:pt x="8921" y="-2181"/>
                    <a:pt x="3713" y="862"/>
                  </a:cubicBezTo>
                  <a:cubicBezTo>
                    <a:pt x="-1488" y="3905"/>
                    <a:pt x="-1192" y="14110"/>
                    <a:pt x="4391" y="23654"/>
                  </a:cubicBezTo>
                  <a:cubicBezTo>
                    <a:pt x="9974" y="33198"/>
                    <a:pt x="18714" y="38469"/>
                    <a:pt x="23922" y="35425"/>
                  </a:cubicBezTo>
                  <a:close/>
                </a:path>
              </a:pathLst>
            </a:custGeom>
            <a:solidFill>
              <a:srgbClr val="50E6FF"/>
            </a:solidFill>
            <a:ln w="7788"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9BFB34E9-9673-467C-B178-851360E0C2D2}"/>
                </a:ext>
              </a:extLst>
            </p:cNvPr>
            <p:cNvSpPr/>
            <p:nvPr/>
          </p:nvSpPr>
          <p:spPr>
            <a:xfrm>
              <a:off x="9501337" y="585009"/>
              <a:ext cx="422653" cy="237975"/>
            </a:xfrm>
            <a:custGeom>
              <a:avLst/>
              <a:gdLst>
                <a:gd name="connsiteX0" fmla="*/ 422192 w 422653"/>
                <a:gd name="connsiteY0" fmla="*/ 105336 h 237975"/>
                <a:gd name="connsiteX1" fmla="*/ 409452 w 422653"/>
                <a:gd name="connsiteY1" fmla="*/ 118076 h 237975"/>
                <a:gd name="connsiteX2" fmla="*/ 205634 w 422653"/>
                <a:gd name="connsiteY2" fmla="*/ 230904 h 237975"/>
                <a:gd name="connsiteX3" fmla="*/ 154682 w 422653"/>
                <a:gd name="connsiteY3" fmla="*/ 232729 h 237975"/>
                <a:gd name="connsiteX4" fmla="*/ 9099 w 422653"/>
                <a:gd name="connsiteY4" fmla="*/ 149014 h 237975"/>
                <a:gd name="connsiteX5" fmla="*/ 0 w 422653"/>
                <a:gd name="connsiteY5" fmla="*/ 138098 h 237975"/>
                <a:gd name="connsiteX6" fmla="*/ 0 w 422653"/>
                <a:gd name="connsiteY6" fmla="*/ 136274 h 237975"/>
                <a:gd name="connsiteX7" fmla="*/ 12732 w 422653"/>
                <a:gd name="connsiteY7" fmla="*/ 119900 h 237975"/>
                <a:gd name="connsiteX8" fmla="*/ 216550 w 422653"/>
                <a:gd name="connsiteY8" fmla="*/ 7071 h 237975"/>
                <a:gd name="connsiteX9" fmla="*/ 267510 w 422653"/>
                <a:gd name="connsiteY9" fmla="*/ 5251 h 237975"/>
                <a:gd name="connsiteX10" fmla="*/ 413093 w 422653"/>
                <a:gd name="connsiteY10" fmla="*/ 88962 h 237975"/>
                <a:gd name="connsiteX11" fmla="*/ 422192 w 422653"/>
                <a:gd name="connsiteY11" fmla="*/ 105336 h 23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3" h="237975">
                  <a:moveTo>
                    <a:pt x="422192" y="105336"/>
                  </a:moveTo>
                  <a:cubicBezTo>
                    <a:pt x="420367" y="110801"/>
                    <a:pt x="416734" y="114435"/>
                    <a:pt x="409452" y="118076"/>
                  </a:cubicBezTo>
                  <a:lnTo>
                    <a:pt x="205634" y="230904"/>
                  </a:lnTo>
                  <a:cubicBezTo>
                    <a:pt x="191077" y="240003"/>
                    <a:pt x="167422" y="240003"/>
                    <a:pt x="154682" y="232729"/>
                  </a:cubicBezTo>
                  <a:lnTo>
                    <a:pt x="9099" y="149014"/>
                  </a:lnTo>
                  <a:cubicBezTo>
                    <a:pt x="3633" y="145373"/>
                    <a:pt x="0" y="141732"/>
                    <a:pt x="0" y="138098"/>
                  </a:cubicBezTo>
                  <a:lnTo>
                    <a:pt x="0" y="136274"/>
                  </a:lnTo>
                  <a:cubicBezTo>
                    <a:pt x="0" y="130816"/>
                    <a:pt x="5458" y="125358"/>
                    <a:pt x="12732" y="119900"/>
                  </a:cubicBezTo>
                  <a:lnTo>
                    <a:pt x="216550" y="7071"/>
                  </a:lnTo>
                  <a:cubicBezTo>
                    <a:pt x="231114" y="-2028"/>
                    <a:pt x="254770" y="-2028"/>
                    <a:pt x="267510" y="5251"/>
                  </a:cubicBezTo>
                  <a:lnTo>
                    <a:pt x="413093" y="88962"/>
                  </a:lnTo>
                  <a:cubicBezTo>
                    <a:pt x="420367" y="92604"/>
                    <a:pt x="424008" y="99878"/>
                    <a:pt x="422192" y="105336"/>
                  </a:cubicBezTo>
                  <a:close/>
                </a:path>
              </a:pathLst>
            </a:custGeom>
            <a:solidFill>
              <a:srgbClr val="F4F4F4"/>
            </a:solidFill>
            <a:ln w="7788"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4EC51ACD-5F4C-4776-9CC5-1899E7B29A60}"/>
                </a:ext>
              </a:extLst>
            </p:cNvPr>
            <p:cNvSpPr/>
            <p:nvPr/>
          </p:nvSpPr>
          <p:spPr>
            <a:xfrm>
              <a:off x="9681491" y="692154"/>
              <a:ext cx="242483" cy="327561"/>
            </a:xfrm>
            <a:custGeom>
              <a:avLst/>
              <a:gdLst>
                <a:gd name="connsiteX0" fmla="*/ 229297 w 242483"/>
                <a:gd name="connsiteY0" fmla="*/ 205634 h 327561"/>
                <a:gd name="connsiteX1" fmla="*/ 25480 w 242483"/>
                <a:gd name="connsiteY1" fmla="*/ 318462 h 327561"/>
                <a:gd name="connsiteX2" fmla="*/ 0 w 242483"/>
                <a:gd name="connsiteY2" fmla="*/ 327561 h 327561"/>
                <a:gd name="connsiteX3" fmla="*/ 0 w 242483"/>
                <a:gd name="connsiteY3" fmla="*/ 132843 h 327561"/>
                <a:gd name="connsiteX4" fmla="*/ 25480 w 242483"/>
                <a:gd name="connsiteY4" fmla="*/ 125568 h 327561"/>
                <a:gd name="connsiteX5" fmla="*/ 229297 w 242483"/>
                <a:gd name="connsiteY5" fmla="*/ 12740 h 327561"/>
                <a:gd name="connsiteX6" fmla="*/ 242038 w 242483"/>
                <a:gd name="connsiteY6" fmla="*/ 0 h 327561"/>
                <a:gd name="connsiteX7" fmla="*/ 242038 w 242483"/>
                <a:gd name="connsiteY7" fmla="*/ 187436 h 327561"/>
                <a:gd name="connsiteX8" fmla="*/ 229297 w 242483"/>
                <a:gd name="connsiteY8" fmla="*/ 205634 h 327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7561">
                  <a:moveTo>
                    <a:pt x="229297" y="205634"/>
                  </a:moveTo>
                  <a:lnTo>
                    <a:pt x="25480" y="318462"/>
                  </a:lnTo>
                  <a:cubicBezTo>
                    <a:pt x="18198" y="323928"/>
                    <a:pt x="9099" y="325745"/>
                    <a:pt x="0" y="327561"/>
                  </a:cubicBezTo>
                  <a:lnTo>
                    <a:pt x="0" y="132843"/>
                  </a:lnTo>
                  <a:cubicBezTo>
                    <a:pt x="9099" y="132843"/>
                    <a:pt x="18198" y="129209"/>
                    <a:pt x="25480" y="125568"/>
                  </a:cubicBezTo>
                  <a:lnTo>
                    <a:pt x="229297" y="12740"/>
                  </a:lnTo>
                  <a:cubicBezTo>
                    <a:pt x="236572" y="9099"/>
                    <a:pt x="240213" y="3641"/>
                    <a:pt x="242038" y="0"/>
                  </a:cubicBezTo>
                  <a:lnTo>
                    <a:pt x="242038" y="187436"/>
                  </a:lnTo>
                  <a:cubicBezTo>
                    <a:pt x="243854" y="192902"/>
                    <a:pt x="240213" y="200176"/>
                    <a:pt x="229297" y="205634"/>
                  </a:cubicBezTo>
                  <a:close/>
                </a:path>
              </a:pathLst>
            </a:custGeom>
            <a:solidFill>
              <a:srgbClr val="FFFFFF"/>
            </a:solidFill>
            <a:ln w="7788"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9DF5C88-BC4D-4F4A-AD46-AAB35F33E6FB}"/>
                </a:ext>
              </a:extLst>
            </p:cNvPr>
            <p:cNvSpPr/>
            <p:nvPr/>
          </p:nvSpPr>
          <p:spPr>
            <a:xfrm>
              <a:off x="9726994" y="841393"/>
              <a:ext cx="167414" cy="111011"/>
            </a:xfrm>
            <a:custGeom>
              <a:avLst/>
              <a:gdLst>
                <a:gd name="connsiteX0" fmla="*/ 0 w 167414"/>
                <a:gd name="connsiteY0" fmla="*/ 96447 h 111011"/>
                <a:gd name="connsiteX1" fmla="*/ 0 w 167414"/>
                <a:gd name="connsiteY1" fmla="*/ 111011 h 111011"/>
                <a:gd name="connsiteX2" fmla="*/ 167414 w 167414"/>
                <a:gd name="connsiteY2" fmla="*/ 14557 h 111011"/>
                <a:gd name="connsiteX3" fmla="*/ 167414 w 167414"/>
                <a:gd name="connsiteY3" fmla="*/ 0 h 111011"/>
                <a:gd name="connsiteX4" fmla="*/ 0 w 167414"/>
                <a:gd name="connsiteY4" fmla="*/ 96447 h 11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1011">
                  <a:moveTo>
                    <a:pt x="0" y="96447"/>
                  </a:moveTo>
                  <a:lnTo>
                    <a:pt x="0" y="111011"/>
                  </a:lnTo>
                  <a:lnTo>
                    <a:pt x="167414" y="14557"/>
                  </a:lnTo>
                  <a:lnTo>
                    <a:pt x="167414" y="0"/>
                  </a:lnTo>
                  <a:lnTo>
                    <a:pt x="0" y="96447"/>
                  </a:lnTo>
                  <a:close/>
                </a:path>
              </a:pathLst>
            </a:custGeom>
            <a:solidFill>
              <a:srgbClr val="E8E8EA"/>
            </a:solidFill>
            <a:ln w="7788"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08894E1D-A2E9-4C4B-B699-364B46423EA4}"/>
                </a:ext>
              </a:extLst>
            </p:cNvPr>
            <p:cNvSpPr/>
            <p:nvPr/>
          </p:nvSpPr>
          <p:spPr>
            <a:xfrm>
              <a:off x="9726994" y="801341"/>
              <a:ext cx="167414" cy="111011"/>
            </a:xfrm>
            <a:custGeom>
              <a:avLst/>
              <a:gdLst>
                <a:gd name="connsiteX0" fmla="*/ 0 w 167414"/>
                <a:gd name="connsiteY0" fmla="*/ 111012 h 111011"/>
                <a:gd name="connsiteX1" fmla="*/ 167414 w 167414"/>
                <a:gd name="connsiteY1" fmla="*/ 14557 h 111011"/>
                <a:gd name="connsiteX2" fmla="*/ 167414 w 167414"/>
                <a:gd name="connsiteY2" fmla="*/ 0 h 111011"/>
                <a:gd name="connsiteX3" fmla="*/ 0 w 167414"/>
                <a:gd name="connsiteY3" fmla="*/ 96447 h 111011"/>
                <a:gd name="connsiteX4" fmla="*/ 0 w 167414"/>
                <a:gd name="connsiteY4" fmla="*/ 111012 h 11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1011">
                  <a:moveTo>
                    <a:pt x="0" y="111012"/>
                  </a:moveTo>
                  <a:lnTo>
                    <a:pt x="167414" y="14557"/>
                  </a:lnTo>
                  <a:lnTo>
                    <a:pt x="167414" y="0"/>
                  </a:lnTo>
                  <a:lnTo>
                    <a:pt x="0" y="96447"/>
                  </a:lnTo>
                  <a:lnTo>
                    <a:pt x="0" y="111012"/>
                  </a:lnTo>
                  <a:close/>
                </a:path>
              </a:pathLst>
            </a:custGeom>
            <a:solidFill>
              <a:srgbClr val="E8E8EA"/>
            </a:solidFill>
            <a:ln w="7788"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0020A7C9-1CAF-49D5-BBF2-D7F1AB4FDE0C}"/>
                </a:ext>
              </a:extLst>
            </p:cNvPr>
            <p:cNvSpPr/>
            <p:nvPr/>
          </p:nvSpPr>
          <p:spPr>
            <a:xfrm>
              <a:off x="9726994" y="761320"/>
              <a:ext cx="167414" cy="111011"/>
            </a:xfrm>
            <a:custGeom>
              <a:avLst/>
              <a:gdLst>
                <a:gd name="connsiteX0" fmla="*/ 167414 w 167414"/>
                <a:gd name="connsiteY0" fmla="*/ 14564 h 111011"/>
                <a:gd name="connsiteX1" fmla="*/ 167414 w 167414"/>
                <a:gd name="connsiteY1" fmla="*/ 0 h 111011"/>
                <a:gd name="connsiteX2" fmla="*/ 0 w 167414"/>
                <a:gd name="connsiteY2" fmla="*/ 96455 h 111011"/>
                <a:gd name="connsiteX3" fmla="*/ 0 w 167414"/>
                <a:gd name="connsiteY3" fmla="*/ 111012 h 111011"/>
                <a:gd name="connsiteX4" fmla="*/ 167414 w 167414"/>
                <a:gd name="connsiteY4" fmla="*/ 14564 h 11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1011">
                  <a:moveTo>
                    <a:pt x="167414" y="14564"/>
                  </a:moveTo>
                  <a:lnTo>
                    <a:pt x="167414" y="0"/>
                  </a:lnTo>
                  <a:lnTo>
                    <a:pt x="0" y="96455"/>
                  </a:lnTo>
                  <a:lnTo>
                    <a:pt x="0" y="111012"/>
                  </a:lnTo>
                  <a:lnTo>
                    <a:pt x="167414" y="14564"/>
                  </a:lnTo>
                  <a:close/>
                </a:path>
              </a:pathLst>
            </a:custGeom>
            <a:solidFill>
              <a:srgbClr val="E8E8EA"/>
            </a:solidFill>
            <a:ln w="7788"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0CB0D9BC-5256-499E-A8BD-A484378DA4A6}"/>
                </a:ext>
              </a:extLst>
            </p:cNvPr>
            <p:cNvSpPr/>
            <p:nvPr/>
          </p:nvSpPr>
          <p:spPr>
            <a:xfrm>
              <a:off x="9501337" y="352076"/>
              <a:ext cx="422653" cy="237976"/>
            </a:xfrm>
            <a:custGeom>
              <a:avLst/>
              <a:gdLst>
                <a:gd name="connsiteX0" fmla="*/ 422192 w 422653"/>
                <a:gd name="connsiteY0" fmla="*/ 105340 h 237976"/>
                <a:gd name="connsiteX1" fmla="*/ 409452 w 422653"/>
                <a:gd name="connsiteY1" fmla="*/ 118078 h 237976"/>
                <a:gd name="connsiteX2" fmla="*/ 205634 w 422653"/>
                <a:gd name="connsiteY2" fmla="*/ 230906 h 237976"/>
                <a:gd name="connsiteX3" fmla="*/ 154682 w 422653"/>
                <a:gd name="connsiteY3" fmla="*/ 232725 h 237976"/>
                <a:gd name="connsiteX4" fmla="*/ 9099 w 422653"/>
                <a:gd name="connsiteY4" fmla="*/ 149015 h 237976"/>
                <a:gd name="connsiteX5" fmla="*/ 0 w 422653"/>
                <a:gd name="connsiteY5" fmla="*/ 138097 h 237976"/>
                <a:gd name="connsiteX6" fmla="*/ 0 w 422653"/>
                <a:gd name="connsiteY6" fmla="*/ 136276 h 237976"/>
                <a:gd name="connsiteX7" fmla="*/ 12732 w 422653"/>
                <a:gd name="connsiteY7" fmla="*/ 119898 h 237976"/>
                <a:gd name="connsiteX8" fmla="*/ 216550 w 422653"/>
                <a:gd name="connsiteY8" fmla="*/ 7071 h 237976"/>
                <a:gd name="connsiteX9" fmla="*/ 267510 w 422653"/>
                <a:gd name="connsiteY9" fmla="*/ 5251 h 237976"/>
                <a:gd name="connsiteX10" fmla="*/ 413093 w 422653"/>
                <a:gd name="connsiteY10" fmla="*/ 88962 h 237976"/>
                <a:gd name="connsiteX11" fmla="*/ 422192 w 422653"/>
                <a:gd name="connsiteY11" fmla="*/ 105340 h 23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3" h="237976">
                  <a:moveTo>
                    <a:pt x="422192" y="105340"/>
                  </a:moveTo>
                  <a:cubicBezTo>
                    <a:pt x="420367" y="110799"/>
                    <a:pt x="416734" y="114439"/>
                    <a:pt x="409452" y="118078"/>
                  </a:cubicBezTo>
                  <a:lnTo>
                    <a:pt x="205634" y="230906"/>
                  </a:lnTo>
                  <a:cubicBezTo>
                    <a:pt x="191077" y="240005"/>
                    <a:pt x="167422" y="240005"/>
                    <a:pt x="154682" y="232725"/>
                  </a:cubicBezTo>
                  <a:lnTo>
                    <a:pt x="9099" y="149015"/>
                  </a:lnTo>
                  <a:cubicBezTo>
                    <a:pt x="3633" y="145376"/>
                    <a:pt x="0" y="141736"/>
                    <a:pt x="0" y="138097"/>
                  </a:cubicBezTo>
                  <a:lnTo>
                    <a:pt x="0" y="136276"/>
                  </a:lnTo>
                  <a:cubicBezTo>
                    <a:pt x="0" y="130817"/>
                    <a:pt x="5458" y="125357"/>
                    <a:pt x="12732" y="119898"/>
                  </a:cubicBezTo>
                  <a:lnTo>
                    <a:pt x="216550" y="7071"/>
                  </a:lnTo>
                  <a:cubicBezTo>
                    <a:pt x="231114" y="-2028"/>
                    <a:pt x="254770" y="-2028"/>
                    <a:pt x="267510" y="5251"/>
                  </a:cubicBezTo>
                  <a:lnTo>
                    <a:pt x="413093" y="88962"/>
                  </a:lnTo>
                  <a:cubicBezTo>
                    <a:pt x="420367" y="92601"/>
                    <a:pt x="424008" y="98061"/>
                    <a:pt x="422192" y="105340"/>
                  </a:cubicBezTo>
                  <a:close/>
                </a:path>
              </a:pathLst>
            </a:custGeom>
            <a:solidFill>
              <a:srgbClr val="F4F4F4"/>
            </a:solidFill>
            <a:ln w="7788"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A00044C8-EC0E-4F4F-B94A-ACE425AA4BF2}"/>
                </a:ext>
              </a:extLst>
            </p:cNvPr>
            <p:cNvSpPr/>
            <p:nvPr/>
          </p:nvSpPr>
          <p:spPr>
            <a:xfrm>
              <a:off x="9681491" y="457425"/>
              <a:ext cx="242483" cy="327565"/>
            </a:xfrm>
            <a:custGeom>
              <a:avLst/>
              <a:gdLst>
                <a:gd name="connsiteX0" fmla="*/ 229297 w 242483"/>
                <a:gd name="connsiteY0" fmla="*/ 207455 h 327565"/>
                <a:gd name="connsiteX1" fmla="*/ 25480 w 242483"/>
                <a:gd name="connsiteY1" fmla="*/ 320284 h 327565"/>
                <a:gd name="connsiteX2" fmla="*/ 0 w 242483"/>
                <a:gd name="connsiteY2" fmla="*/ 327566 h 327565"/>
                <a:gd name="connsiteX3" fmla="*/ 0 w 242483"/>
                <a:gd name="connsiteY3" fmla="*/ 132845 h 327565"/>
                <a:gd name="connsiteX4" fmla="*/ 25480 w 242483"/>
                <a:gd name="connsiteY4" fmla="*/ 125566 h 327565"/>
                <a:gd name="connsiteX5" fmla="*/ 229297 w 242483"/>
                <a:gd name="connsiteY5" fmla="*/ 12738 h 327565"/>
                <a:gd name="connsiteX6" fmla="*/ 242038 w 242483"/>
                <a:gd name="connsiteY6" fmla="*/ 0 h 327565"/>
                <a:gd name="connsiteX7" fmla="*/ 242038 w 242483"/>
                <a:gd name="connsiteY7" fmla="*/ 187441 h 327565"/>
                <a:gd name="connsiteX8" fmla="*/ 229297 w 242483"/>
                <a:gd name="connsiteY8" fmla="*/ 207455 h 32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7565">
                  <a:moveTo>
                    <a:pt x="229297" y="207455"/>
                  </a:moveTo>
                  <a:lnTo>
                    <a:pt x="25480" y="320284"/>
                  </a:lnTo>
                  <a:cubicBezTo>
                    <a:pt x="18198" y="325741"/>
                    <a:pt x="9099" y="327566"/>
                    <a:pt x="0" y="327566"/>
                  </a:cubicBezTo>
                  <a:lnTo>
                    <a:pt x="0" y="132845"/>
                  </a:lnTo>
                  <a:cubicBezTo>
                    <a:pt x="9099" y="132845"/>
                    <a:pt x="18198" y="129205"/>
                    <a:pt x="25480" y="125566"/>
                  </a:cubicBezTo>
                  <a:lnTo>
                    <a:pt x="229297" y="12738"/>
                  </a:lnTo>
                  <a:cubicBezTo>
                    <a:pt x="236572" y="9099"/>
                    <a:pt x="240213" y="3640"/>
                    <a:pt x="242038" y="0"/>
                  </a:cubicBezTo>
                  <a:lnTo>
                    <a:pt x="242038" y="187441"/>
                  </a:lnTo>
                  <a:cubicBezTo>
                    <a:pt x="243854" y="194715"/>
                    <a:pt x="240213" y="201998"/>
                    <a:pt x="229297" y="207455"/>
                  </a:cubicBezTo>
                  <a:close/>
                </a:path>
              </a:pathLst>
            </a:custGeom>
            <a:solidFill>
              <a:srgbClr val="FFFFFF"/>
            </a:solidFill>
            <a:ln w="7788"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68C77386-893B-4CFF-A52F-850827B6A73D}"/>
                </a:ext>
              </a:extLst>
            </p:cNvPr>
            <p:cNvSpPr/>
            <p:nvPr/>
          </p:nvSpPr>
          <p:spPr>
            <a:xfrm>
              <a:off x="9726994" y="606629"/>
              <a:ext cx="167414" cy="112828"/>
            </a:xfrm>
            <a:custGeom>
              <a:avLst/>
              <a:gdLst>
                <a:gd name="connsiteX0" fmla="*/ 0 w 167414"/>
                <a:gd name="connsiteY0" fmla="*/ 96448 h 112828"/>
                <a:gd name="connsiteX1" fmla="*/ 0 w 167414"/>
                <a:gd name="connsiteY1" fmla="*/ 112829 h 112828"/>
                <a:gd name="connsiteX2" fmla="*/ 167414 w 167414"/>
                <a:gd name="connsiteY2" fmla="*/ 16378 h 112828"/>
                <a:gd name="connsiteX3" fmla="*/ 167414 w 167414"/>
                <a:gd name="connsiteY3" fmla="*/ 0 h 112828"/>
                <a:gd name="connsiteX4" fmla="*/ 0 w 167414"/>
                <a:gd name="connsiteY4" fmla="*/ 96448 h 11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2828">
                  <a:moveTo>
                    <a:pt x="0" y="96448"/>
                  </a:moveTo>
                  <a:lnTo>
                    <a:pt x="0" y="112829"/>
                  </a:lnTo>
                  <a:lnTo>
                    <a:pt x="167414" y="16378"/>
                  </a:lnTo>
                  <a:lnTo>
                    <a:pt x="167414" y="0"/>
                  </a:lnTo>
                  <a:lnTo>
                    <a:pt x="0" y="96448"/>
                  </a:lnTo>
                  <a:close/>
                </a:path>
              </a:pathLst>
            </a:custGeom>
            <a:solidFill>
              <a:srgbClr val="E8E8EA"/>
            </a:solidFill>
            <a:ln w="7788"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80ABA6A8-F103-40CF-8857-A0F2BC4C740A}"/>
                </a:ext>
              </a:extLst>
            </p:cNvPr>
            <p:cNvSpPr/>
            <p:nvPr/>
          </p:nvSpPr>
          <p:spPr>
            <a:xfrm>
              <a:off x="9726994" y="568437"/>
              <a:ext cx="167414" cy="111008"/>
            </a:xfrm>
            <a:custGeom>
              <a:avLst/>
              <a:gdLst>
                <a:gd name="connsiteX0" fmla="*/ 0 w 167414"/>
                <a:gd name="connsiteY0" fmla="*/ 111008 h 111008"/>
                <a:gd name="connsiteX1" fmla="*/ 167414 w 167414"/>
                <a:gd name="connsiteY1" fmla="*/ 14558 h 111008"/>
                <a:gd name="connsiteX2" fmla="*/ 167414 w 167414"/>
                <a:gd name="connsiteY2" fmla="*/ 0 h 111008"/>
                <a:gd name="connsiteX3" fmla="*/ 0 w 167414"/>
                <a:gd name="connsiteY3" fmla="*/ 94627 h 111008"/>
                <a:gd name="connsiteX4" fmla="*/ 0 w 167414"/>
                <a:gd name="connsiteY4" fmla="*/ 111008 h 111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1008">
                  <a:moveTo>
                    <a:pt x="0" y="111008"/>
                  </a:moveTo>
                  <a:lnTo>
                    <a:pt x="167414" y="14558"/>
                  </a:lnTo>
                  <a:lnTo>
                    <a:pt x="167414" y="0"/>
                  </a:lnTo>
                  <a:lnTo>
                    <a:pt x="0" y="94627"/>
                  </a:lnTo>
                  <a:lnTo>
                    <a:pt x="0" y="111008"/>
                  </a:lnTo>
                  <a:close/>
                </a:path>
              </a:pathLst>
            </a:custGeom>
            <a:solidFill>
              <a:srgbClr val="E8E8EA"/>
            </a:solidFill>
            <a:ln w="7788"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6DAE219F-C401-4488-892B-E62F296C5004}"/>
                </a:ext>
              </a:extLst>
            </p:cNvPr>
            <p:cNvSpPr/>
            <p:nvPr/>
          </p:nvSpPr>
          <p:spPr>
            <a:xfrm>
              <a:off x="9726994" y="528387"/>
              <a:ext cx="167414" cy="111007"/>
            </a:xfrm>
            <a:custGeom>
              <a:avLst/>
              <a:gdLst>
                <a:gd name="connsiteX0" fmla="*/ 167414 w 167414"/>
                <a:gd name="connsiteY0" fmla="*/ 14558 h 111007"/>
                <a:gd name="connsiteX1" fmla="*/ 167414 w 167414"/>
                <a:gd name="connsiteY1" fmla="*/ 0 h 111007"/>
                <a:gd name="connsiteX2" fmla="*/ 0 w 167414"/>
                <a:gd name="connsiteY2" fmla="*/ 94630 h 111007"/>
                <a:gd name="connsiteX3" fmla="*/ 0 w 167414"/>
                <a:gd name="connsiteY3" fmla="*/ 111008 h 111007"/>
                <a:gd name="connsiteX4" fmla="*/ 167414 w 167414"/>
                <a:gd name="connsiteY4" fmla="*/ 14558 h 111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1007">
                  <a:moveTo>
                    <a:pt x="167414" y="14558"/>
                  </a:moveTo>
                  <a:lnTo>
                    <a:pt x="167414" y="0"/>
                  </a:lnTo>
                  <a:lnTo>
                    <a:pt x="0" y="94630"/>
                  </a:lnTo>
                  <a:lnTo>
                    <a:pt x="0" y="111008"/>
                  </a:lnTo>
                  <a:lnTo>
                    <a:pt x="167414" y="14558"/>
                  </a:lnTo>
                  <a:close/>
                </a:path>
              </a:pathLst>
            </a:custGeom>
            <a:solidFill>
              <a:srgbClr val="E8E8EA"/>
            </a:solidFill>
            <a:ln w="7788"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63B39B3D-C1A1-4557-BFA8-4A08A0B4FDE4}"/>
                </a:ext>
              </a:extLst>
            </p:cNvPr>
            <p:cNvSpPr/>
            <p:nvPr/>
          </p:nvSpPr>
          <p:spPr>
            <a:xfrm>
              <a:off x="9501337" y="117322"/>
              <a:ext cx="422653" cy="237976"/>
            </a:xfrm>
            <a:custGeom>
              <a:avLst/>
              <a:gdLst>
                <a:gd name="connsiteX0" fmla="*/ 422192 w 422653"/>
                <a:gd name="connsiteY0" fmla="*/ 105340 h 237976"/>
                <a:gd name="connsiteX1" fmla="*/ 409452 w 422653"/>
                <a:gd name="connsiteY1" fmla="*/ 118078 h 237976"/>
                <a:gd name="connsiteX2" fmla="*/ 205634 w 422653"/>
                <a:gd name="connsiteY2" fmla="*/ 230905 h 237976"/>
                <a:gd name="connsiteX3" fmla="*/ 154682 w 422653"/>
                <a:gd name="connsiteY3" fmla="*/ 232725 h 237976"/>
                <a:gd name="connsiteX4" fmla="*/ 9099 w 422653"/>
                <a:gd name="connsiteY4" fmla="*/ 149015 h 237976"/>
                <a:gd name="connsiteX5" fmla="*/ 0 w 422653"/>
                <a:gd name="connsiteY5" fmla="*/ 138096 h 237976"/>
                <a:gd name="connsiteX6" fmla="*/ 0 w 422653"/>
                <a:gd name="connsiteY6" fmla="*/ 136277 h 237976"/>
                <a:gd name="connsiteX7" fmla="*/ 12732 w 422653"/>
                <a:gd name="connsiteY7" fmla="*/ 119898 h 237976"/>
                <a:gd name="connsiteX8" fmla="*/ 216550 w 422653"/>
                <a:gd name="connsiteY8" fmla="*/ 7071 h 237976"/>
                <a:gd name="connsiteX9" fmla="*/ 267510 w 422653"/>
                <a:gd name="connsiteY9" fmla="*/ 5251 h 237976"/>
                <a:gd name="connsiteX10" fmla="*/ 413093 w 422653"/>
                <a:gd name="connsiteY10" fmla="*/ 88962 h 237976"/>
                <a:gd name="connsiteX11" fmla="*/ 422192 w 422653"/>
                <a:gd name="connsiteY11" fmla="*/ 105340 h 23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3" h="237976">
                  <a:moveTo>
                    <a:pt x="422192" y="105340"/>
                  </a:moveTo>
                  <a:cubicBezTo>
                    <a:pt x="420367" y="110799"/>
                    <a:pt x="416734" y="114438"/>
                    <a:pt x="409452" y="118078"/>
                  </a:cubicBezTo>
                  <a:lnTo>
                    <a:pt x="205634" y="230905"/>
                  </a:lnTo>
                  <a:cubicBezTo>
                    <a:pt x="191077" y="240004"/>
                    <a:pt x="167422" y="240004"/>
                    <a:pt x="154682" y="232725"/>
                  </a:cubicBezTo>
                  <a:lnTo>
                    <a:pt x="9099" y="149015"/>
                  </a:lnTo>
                  <a:cubicBezTo>
                    <a:pt x="3633" y="145376"/>
                    <a:pt x="0" y="141736"/>
                    <a:pt x="0" y="138096"/>
                  </a:cubicBezTo>
                  <a:lnTo>
                    <a:pt x="0" y="136277"/>
                  </a:lnTo>
                  <a:cubicBezTo>
                    <a:pt x="0" y="130817"/>
                    <a:pt x="5458" y="125358"/>
                    <a:pt x="12732" y="119898"/>
                  </a:cubicBezTo>
                  <a:lnTo>
                    <a:pt x="216550" y="7071"/>
                  </a:lnTo>
                  <a:cubicBezTo>
                    <a:pt x="231114" y="-2028"/>
                    <a:pt x="254770" y="-2028"/>
                    <a:pt x="267510" y="5251"/>
                  </a:cubicBezTo>
                  <a:lnTo>
                    <a:pt x="413093" y="88962"/>
                  </a:lnTo>
                  <a:cubicBezTo>
                    <a:pt x="420367" y="94421"/>
                    <a:pt x="424008" y="99880"/>
                    <a:pt x="422192" y="105340"/>
                  </a:cubicBezTo>
                  <a:close/>
                </a:path>
              </a:pathLst>
            </a:custGeom>
            <a:solidFill>
              <a:srgbClr val="FFFFFF"/>
            </a:solidFill>
            <a:ln w="7788"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07BA5ED-E75D-4853-8807-0FB844EA1EE2}"/>
                </a:ext>
              </a:extLst>
            </p:cNvPr>
            <p:cNvSpPr/>
            <p:nvPr/>
          </p:nvSpPr>
          <p:spPr>
            <a:xfrm>
              <a:off x="9681491" y="224468"/>
              <a:ext cx="242483" cy="329383"/>
            </a:xfrm>
            <a:custGeom>
              <a:avLst/>
              <a:gdLst>
                <a:gd name="connsiteX0" fmla="*/ 229297 w 242483"/>
                <a:gd name="connsiteY0" fmla="*/ 207457 h 329383"/>
                <a:gd name="connsiteX1" fmla="*/ 25480 w 242483"/>
                <a:gd name="connsiteY1" fmla="*/ 322103 h 329383"/>
                <a:gd name="connsiteX2" fmla="*/ 0 w 242483"/>
                <a:gd name="connsiteY2" fmla="*/ 329383 h 329383"/>
                <a:gd name="connsiteX3" fmla="*/ 0 w 242483"/>
                <a:gd name="connsiteY3" fmla="*/ 132845 h 329383"/>
                <a:gd name="connsiteX4" fmla="*/ 25480 w 242483"/>
                <a:gd name="connsiteY4" fmla="*/ 125566 h 329383"/>
                <a:gd name="connsiteX5" fmla="*/ 229297 w 242483"/>
                <a:gd name="connsiteY5" fmla="*/ 12738 h 329383"/>
                <a:gd name="connsiteX6" fmla="*/ 242038 w 242483"/>
                <a:gd name="connsiteY6" fmla="*/ 0 h 329383"/>
                <a:gd name="connsiteX7" fmla="*/ 242038 w 242483"/>
                <a:gd name="connsiteY7" fmla="*/ 187439 h 329383"/>
                <a:gd name="connsiteX8" fmla="*/ 229297 w 242483"/>
                <a:gd name="connsiteY8" fmla="*/ 207457 h 329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9383">
                  <a:moveTo>
                    <a:pt x="229297" y="207457"/>
                  </a:moveTo>
                  <a:lnTo>
                    <a:pt x="25480" y="322103"/>
                  </a:lnTo>
                  <a:cubicBezTo>
                    <a:pt x="18198" y="325744"/>
                    <a:pt x="9099" y="329383"/>
                    <a:pt x="0" y="329383"/>
                  </a:cubicBezTo>
                  <a:lnTo>
                    <a:pt x="0" y="132845"/>
                  </a:lnTo>
                  <a:cubicBezTo>
                    <a:pt x="9099" y="132845"/>
                    <a:pt x="18198" y="131025"/>
                    <a:pt x="25480" y="125566"/>
                  </a:cubicBezTo>
                  <a:lnTo>
                    <a:pt x="229297" y="12738"/>
                  </a:lnTo>
                  <a:cubicBezTo>
                    <a:pt x="236572" y="9099"/>
                    <a:pt x="240213" y="3640"/>
                    <a:pt x="242038" y="0"/>
                  </a:cubicBezTo>
                  <a:lnTo>
                    <a:pt x="242038" y="187439"/>
                  </a:lnTo>
                  <a:cubicBezTo>
                    <a:pt x="243854" y="192898"/>
                    <a:pt x="240213" y="200177"/>
                    <a:pt x="229297" y="207457"/>
                  </a:cubicBezTo>
                  <a:close/>
                </a:path>
              </a:pathLst>
            </a:custGeom>
            <a:solidFill>
              <a:srgbClr val="FFFFFF"/>
            </a:solidFill>
            <a:ln w="7788"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523AB6AE-B6EC-40D4-B082-FC5429343612}"/>
                </a:ext>
              </a:extLst>
            </p:cNvPr>
            <p:cNvSpPr/>
            <p:nvPr/>
          </p:nvSpPr>
          <p:spPr>
            <a:xfrm>
              <a:off x="9726994" y="373705"/>
              <a:ext cx="167414" cy="112827"/>
            </a:xfrm>
            <a:custGeom>
              <a:avLst/>
              <a:gdLst>
                <a:gd name="connsiteX0" fmla="*/ 0 w 167414"/>
                <a:gd name="connsiteY0" fmla="*/ 96449 h 112827"/>
                <a:gd name="connsiteX1" fmla="*/ 0 w 167414"/>
                <a:gd name="connsiteY1" fmla="*/ 112827 h 112827"/>
                <a:gd name="connsiteX2" fmla="*/ 167414 w 167414"/>
                <a:gd name="connsiteY2" fmla="*/ 16378 h 112827"/>
                <a:gd name="connsiteX3" fmla="*/ 167414 w 167414"/>
                <a:gd name="connsiteY3" fmla="*/ 0 h 112827"/>
                <a:gd name="connsiteX4" fmla="*/ 0 w 167414"/>
                <a:gd name="connsiteY4" fmla="*/ 96449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2827">
                  <a:moveTo>
                    <a:pt x="0" y="96449"/>
                  </a:moveTo>
                  <a:lnTo>
                    <a:pt x="0" y="112827"/>
                  </a:lnTo>
                  <a:lnTo>
                    <a:pt x="167414" y="16378"/>
                  </a:lnTo>
                  <a:lnTo>
                    <a:pt x="167414" y="0"/>
                  </a:lnTo>
                  <a:lnTo>
                    <a:pt x="0" y="96449"/>
                  </a:lnTo>
                  <a:close/>
                </a:path>
              </a:pathLst>
            </a:custGeom>
            <a:solidFill>
              <a:srgbClr val="E8E8EA"/>
            </a:solidFill>
            <a:ln w="7788"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F36C43E4-8115-4604-9968-9FD88F71B921}"/>
                </a:ext>
              </a:extLst>
            </p:cNvPr>
            <p:cNvSpPr/>
            <p:nvPr/>
          </p:nvSpPr>
          <p:spPr>
            <a:xfrm>
              <a:off x="9726994" y="333655"/>
              <a:ext cx="167414" cy="112827"/>
            </a:xfrm>
            <a:custGeom>
              <a:avLst/>
              <a:gdLst>
                <a:gd name="connsiteX0" fmla="*/ 0 w 167414"/>
                <a:gd name="connsiteY0" fmla="*/ 112827 h 112827"/>
                <a:gd name="connsiteX1" fmla="*/ 167414 w 167414"/>
                <a:gd name="connsiteY1" fmla="*/ 16378 h 112827"/>
                <a:gd name="connsiteX2" fmla="*/ 167414 w 167414"/>
                <a:gd name="connsiteY2" fmla="*/ 0 h 112827"/>
                <a:gd name="connsiteX3" fmla="*/ 0 w 167414"/>
                <a:gd name="connsiteY3" fmla="*/ 96449 h 112827"/>
                <a:gd name="connsiteX4" fmla="*/ 0 w 167414"/>
                <a:gd name="connsiteY4" fmla="*/ 112827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2827">
                  <a:moveTo>
                    <a:pt x="0" y="112827"/>
                  </a:moveTo>
                  <a:lnTo>
                    <a:pt x="167414" y="16378"/>
                  </a:lnTo>
                  <a:lnTo>
                    <a:pt x="167414" y="0"/>
                  </a:lnTo>
                  <a:lnTo>
                    <a:pt x="0" y="96449"/>
                  </a:lnTo>
                  <a:lnTo>
                    <a:pt x="0" y="112827"/>
                  </a:lnTo>
                  <a:close/>
                </a:path>
              </a:pathLst>
            </a:custGeom>
            <a:solidFill>
              <a:srgbClr val="E8E8EA"/>
            </a:solidFill>
            <a:ln w="7788"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A1C54550-2FB8-4E1A-BE37-45018FD56137}"/>
                </a:ext>
              </a:extLst>
            </p:cNvPr>
            <p:cNvSpPr/>
            <p:nvPr/>
          </p:nvSpPr>
          <p:spPr>
            <a:xfrm>
              <a:off x="9726994" y="293635"/>
              <a:ext cx="167414" cy="112827"/>
            </a:xfrm>
            <a:custGeom>
              <a:avLst/>
              <a:gdLst>
                <a:gd name="connsiteX0" fmla="*/ 167414 w 167414"/>
                <a:gd name="connsiteY0" fmla="*/ 16378 h 112827"/>
                <a:gd name="connsiteX1" fmla="*/ 167414 w 167414"/>
                <a:gd name="connsiteY1" fmla="*/ 0 h 112827"/>
                <a:gd name="connsiteX2" fmla="*/ 0 w 167414"/>
                <a:gd name="connsiteY2" fmla="*/ 96449 h 112827"/>
                <a:gd name="connsiteX3" fmla="*/ 0 w 167414"/>
                <a:gd name="connsiteY3" fmla="*/ 112827 h 112827"/>
                <a:gd name="connsiteX4" fmla="*/ 167414 w 167414"/>
                <a:gd name="connsiteY4" fmla="*/ 16378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14" h="112827">
                  <a:moveTo>
                    <a:pt x="167414" y="16378"/>
                  </a:moveTo>
                  <a:lnTo>
                    <a:pt x="167414" y="0"/>
                  </a:lnTo>
                  <a:lnTo>
                    <a:pt x="0" y="96449"/>
                  </a:lnTo>
                  <a:lnTo>
                    <a:pt x="0" y="112827"/>
                  </a:lnTo>
                  <a:lnTo>
                    <a:pt x="167414" y="16378"/>
                  </a:lnTo>
                  <a:close/>
                </a:path>
              </a:pathLst>
            </a:custGeom>
            <a:solidFill>
              <a:srgbClr val="E8E8EA"/>
            </a:solidFill>
            <a:ln w="7788"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6FDD784B-C906-401D-BD7B-658FC69640B4}"/>
                </a:ext>
              </a:extLst>
            </p:cNvPr>
            <p:cNvSpPr/>
            <p:nvPr/>
          </p:nvSpPr>
          <p:spPr>
            <a:xfrm>
              <a:off x="9501337" y="257239"/>
              <a:ext cx="180154" cy="294806"/>
            </a:xfrm>
            <a:custGeom>
              <a:avLst/>
              <a:gdLst>
                <a:gd name="connsiteX0" fmla="*/ 180154 w 180154"/>
                <a:gd name="connsiteY0" fmla="*/ 100089 h 294806"/>
                <a:gd name="connsiteX1" fmla="*/ 180154 w 180154"/>
                <a:gd name="connsiteY1" fmla="*/ 294807 h 294806"/>
                <a:gd name="connsiteX2" fmla="*/ 154682 w 180154"/>
                <a:gd name="connsiteY2" fmla="*/ 289347 h 294806"/>
                <a:gd name="connsiteX3" fmla="*/ 141942 w 180154"/>
                <a:gd name="connsiteY3" fmla="*/ 282068 h 294806"/>
                <a:gd name="connsiteX4" fmla="*/ 14557 w 180154"/>
                <a:gd name="connsiteY4" fmla="*/ 209277 h 294806"/>
                <a:gd name="connsiteX5" fmla="*/ 9099 w 180154"/>
                <a:gd name="connsiteY5" fmla="*/ 205637 h 294806"/>
                <a:gd name="connsiteX6" fmla="*/ 0 w 180154"/>
                <a:gd name="connsiteY6" fmla="*/ 194718 h 294806"/>
                <a:gd name="connsiteX7" fmla="*/ 0 w 180154"/>
                <a:gd name="connsiteY7" fmla="*/ 192899 h 294806"/>
                <a:gd name="connsiteX8" fmla="*/ 0 w 180154"/>
                <a:gd name="connsiteY8" fmla="*/ 0 h 294806"/>
                <a:gd name="connsiteX9" fmla="*/ 9099 w 180154"/>
                <a:gd name="connsiteY9" fmla="*/ 10919 h 294806"/>
                <a:gd name="connsiteX10" fmla="*/ 154682 w 180154"/>
                <a:gd name="connsiteY10" fmla="*/ 94630 h 294806"/>
                <a:gd name="connsiteX11" fmla="*/ 180154 w 180154"/>
                <a:gd name="connsiteY11" fmla="*/ 100089 h 294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4806">
                  <a:moveTo>
                    <a:pt x="180154" y="100089"/>
                  </a:moveTo>
                  <a:lnTo>
                    <a:pt x="180154" y="294807"/>
                  </a:lnTo>
                  <a:cubicBezTo>
                    <a:pt x="171055" y="294807"/>
                    <a:pt x="160140" y="292987"/>
                    <a:pt x="154682" y="289347"/>
                  </a:cubicBezTo>
                  <a:lnTo>
                    <a:pt x="141942" y="282068"/>
                  </a:lnTo>
                  <a:lnTo>
                    <a:pt x="14557" y="209277"/>
                  </a:lnTo>
                  <a:lnTo>
                    <a:pt x="9099" y="205637"/>
                  </a:lnTo>
                  <a:cubicBezTo>
                    <a:pt x="3633" y="201998"/>
                    <a:pt x="0" y="198358"/>
                    <a:pt x="0" y="194718"/>
                  </a:cubicBezTo>
                  <a:lnTo>
                    <a:pt x="0" y="192899"/>
                  </a:lnTo>
                  <a:lnTo>
                    <a:pt x="0" y="0"/>
                  </a:lnTo>
                  <a:cubicBezTo>
                    <a:pt x="0" y="3640"/>
                    <a:pt x="3633" y="9099"/>
                    <a:pt x="9099" y="10919"/>
                  </a:cubicBezTo>
                  <a:lnTo>
                    <a:pt x="154682" y="94630"/>
                  </a:lnTo>
                  <a:cubicBezTo>
                    <a:pt x="161956" y="98269"/>
                    <a:pt x="171055" y="100089"/>
                    <a:pt x="180154" y="100089"/>
                  </a:cubicBezTo>
                  <a:close/>
                </a:path>
              </a:pathLst>
            </a:custGeom>
            <a:solidFill>
              <a:srgbClr val="E8E8EA"/>
            </a:solidFill>
            <a:ln w="7788"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78196D3E-668E-4082-9BB7-09097630AC92}"/>
                </a:ext>
              </a:extLst>
            </p:cNvPr>
            <p:cNvSpPr/>
            <p:nvPr/>
          </p:nvSpPr>
          <p:spPr>
            <a:xfrm>
              <a:off x="9501337" y="490173"/>
              <a:ext cx="180154" cy="294810"/>
            </a:xfrm>
            <a:custGeom>
              <a:avLst/>
              <a:gdLst>
                <a:gd name="connsiteX0" fmla="*/ 180154 w 180154"/>
                <a:gd name="connsiteY0" fmla="*/ 100088 h 294810"/>
                <a:gd name="connsiteX1" fmla="*/ 180154 w 180154"/>
                <a:gd name="connsiteY1" fmla="*/ 294810 h 294810"/>
                <a:gd name="connsiteX2" fmla="*/ 154682 w 180154"/>
                <a:gd name="connsiteY2" fmla="*/ 289345 h 294810"/>
                <a:gd name="connsiteX3" fmla="*/ 141942 w 180154"/>
                <a:gd name="connsiteY3" fmla="*/ 282070 h 294810"/>
                <a:gd name="connsiteX4" fmla="*/ 14557 w 180154"/>
                <a:gd name="connsiteY4" fmla="*/ 209279 h 294810"/>
                <a:gd name="connsiteX5" fmla="*/ 9099 w 180154"/>
                <a:gd name="connsiteY5" fmla="*/ 205638 h 294810"/>
                <a:gd name="connsiteX6" fmla="*/ 0 w 180154"/>
                <a:gd name="connsiteY6" fmla="*/ 194715 h 294810"/>
                <a:gd name="connsiteX7" fmla="*/ 0 w 180154"/>
                <a:gd name="connsiteY7" fmla="*/ 191081 h 294810"/>
                <a:gd name="connsiteX8" fmla="*/ 0 w 180154"/>
                <a:gd name="connsiteY8" fmla="*/ 0 h 294810"/>
                <a:gd name="connsiteX9" fmla="*/ 9099 w 180154"/>
                <a:gd name="connsiteY9" fmla="*/ 10919 h 294810"/>
                <a:gd name="connsiteX10" fmla="*/ 154682 w 180154"/>
                <a:gd name="connsiteY10" fmla="*/ 94629 h 294810"/>
                <a:gd name="connsiteX11" fmla="*/ 180154 w 180154"/>
                <a:gd name="connsiteY11" fmla="*/ 100088 h 29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4810">
                  <a:moveTo>
                    <a:pt x="180154" y="100088"/>
                  </a:moveTo>
                  <a:lnTo>
                    <a:pt x="180154" y="294810"/>
                  </a:lnTo>
                  <a:cubicBezTo>
                    <a:pt x="171055" y="294810"/>
                    <a:pt x="160140" y="292986"/>
                    <a:pt x="154682" y="289345"/>
                  </a:cubicBezTo>
                  <a:lnTo>
                    <a:pt x="141942" y="282070"/>
                  </a:lnTo>
                  <a:lnTo>
                    <a:pt x="14557" y="209279"/>
                  </a:lnTo>
                  <a:lnTo>
                    <a:pt x="9099" y="205638"/>
                  </a:lnTo>
                  <a:cubicBezTo>
                    <a:pt x="3633" y="201997"/>
                    <a:pt x="0" y="198356"/>
                    <a:pt x="0" y="194715"/>
                  </a:cubicBezTo>
                  <a:cubicBezTo>
                    <a:pt x="0" y="194715"/>
                    <a:pt x="0" y="192898"/>
                    <a:pt x="0" y="191081"/>
                  </a:cubicBezTo>
                  <a:lnTo>
                    <a:pt x="0" y="0"/>
                  </a:lnTo>
                  <a:cubicBezTo>
                    <a:pt x="0" y="3640"/>
                    <a:pt x="3633" y="9099"/>
                    <a:pt x="9099" y="10919"/>
                  </a:cubicBezTo>
                  <a:lnTo>
                    <a:pt x="154682" y="94629"/>
                  </a:lnTo>
                  <a:cubicBezTo>
                    <a:pt x="161956" y="100088"/>
                    <a:pt x="171055" y="101909"/>
                    <a:pt x="180154" y="100088"/>
                  </a:cubicBezTo>
                  <a:close/>
                </a:path>
              </a:pathLst>
            </a:custGeom>
            <a:solidFill>
              <a:srgbClr val="E8E8EA"/>
            </a:solidFill>
            <a:ln w="7788"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B25A0236-18D0-4A0A-88FF-6E1DDE39A237}"/>
                </a:ext>
              </a:extLst>
            </p:cNvPr>
            <p:cNvSpPr/>
            <p:nvPr/>
          </p:nvSpPr>
          <p:spPr>
            <a:xfrm>
              <a:off x="9501337" y="723107"/>
              <a:ext cx="180154" cy="296623"/>
            </a:xfrm>
            <a:custGeom>
              <a:avLst/>
              <a:gdLst>
                <a:gd name="connsiteX0" fmla="*/ 180154 w 180154"/>
                <a:gd name="connsiteY0" fmla="*/ 101905 h 296623"/>
                <a:gd name="connsiteX1" fmla="*/ 180154 w 180154"/>
                <a:gd name="connsiteY1" fmla="*/ 296623 h 296623"/>
                <a:gd name="connsiteX2" fmla="*/ 154682 w 180154"/>
                <a:gd name="connsiteY2" fmla="*/ 291165 h 296623"/>
                <a:gd name="connsiteX3" fmla="*/ 141942 w 180154"/>
                <a:gd name="connsiteY3" fmla="*/ 283883 h 296623"/>
                <a:gd name="connsiteX4" fmla="*/ 14557 w 180154"/>
                <a:gd name="connsiteY4" fmla="*/ 211092 h 296623"/>
                <a:gd name="connsiteX5" fmla="*/ 9099 w 180154"/>
                <a:gd name="connsiteY5" fmla="*/ 207459 h 296623"/>
                <a:gd name="connsiteX6" fmla="*/ 0 w 180154"/>
                <a:gd name="connsiteY6" fmla="*/ 196535 h 296623"/>
                <a:gd name="connsiteX7" fmla="*/ 0 w 180154"/>
                <a:gd name="connsiteY7" fmla="*/ 192894 h 296623"/>
                <a:gd name="connsiteX8" fmla="*/ 0 w 180154"/>
                <a:gd name="connsiteY8" fmla="*/ 0 h 296623"/>
                <a:gd name="connsiteX9" fmla="*/ 9099 w 180154"/>
                <a:gd name="connsiteY9" fmla="*/ 10916 h 296623"/>
                <a:gd name="connsiteX10" fmla="*/ 154682 w 180154"/>
                <a:gd name="connsiteY10" fmla="*/ 94630 h 296623"/>
                <a:gd name="connsiteX11" fmla="*/ 180154 w 180154"/>
                <a:gd name="connsiteY11" fmla="*/ 101905 h 29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54" h="296623">
                  <a:moveTo>
                    <a:pt x="180154" y="101905"/>
                  </a:moveTo>
                  <a:lnTo>
                    <a:pt x="180154" y="296623"/>
                  </a:lnTo>
                  <a:cubicBezTo>
                    <a:pt x="171055" y="296623"/>
                    <a:pt x="160140" y="296623"/>
                    <a:pt x="154682" y="291165"/>
                  </a:cubicBezTo>
                  <a:lnTo>
                    <a:pt x="141942" y="283883"/>
                  </a:lnTo>
                  <a:lnTo>
                    <a:pt x="14557" y="211092"/>
                  </a:lnTo>
                  <a:lnTo>
                    <a:pt x="9099" y="207459"/>
                  </a:lnTo>
                  <a:cubicBezTo>
                    <a:pt x="3633" y="203817"/>
                    <a:pt x="0" y="200176"/>
                    <a:pt x="0" y="196535"/>
                  </a:cubicBezTo>
                  <a:cubicBezTo>
                    <a:pt x="0" y="194718"/>
                    <a:pt x="0" y="194718"/>
                    <a:pt x="0" y="192894"/>
                  </a:cubicBezTo>
                  <a:lnTo>
                    <a:pt x="0" y="0"/>
                  </a:lnTo>
                  <a:cubicBezTo>
                    <a:pt x="0" y="3641"/>
                    <a:pt x="3633" y="9099"/>
                    <a:pt x="9099" y="10916"/>
                  </a:cubicBezTo>
                  <a:lnTo>
                    <a:pt x="154682" y="94630"/>
                  </a:lnTo>
                  <a:cubicBezTo>
                    <a:pt x="161956" y="100088"/>
                    <a:pt x="171055" y="101905"/>
                    <a:pt x="180154" y="101905"/>
                  </a:cubicBezTo>
                  <a:close/>
                </a:path>
              </a:pathLst>
            </a:custGeom>
            <a:solidFill>
              <a:srgbClr val="E8E8EA"/>
            </a:solidFill>
            <a:ln w="7788"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67069495-6FD8-4A39-A2E0-7A2A8AF8F537}"/>
                </a:ext>
              </a:extLst>
            </p:cNvPr>
            <p:cNvSpPr/>
            <p:nvPr/>
          </p:nvSpPr>
          <p:spPr>
            <a:xfrm>
              <a:off x="9530813" y="786746"/>
              <a:ext cx="27635" cy="36288"/>
            </a:xfrm>
            <a:custGeom>
              <a:avLst/>
              <a:gdLst>
                <a:gd name="connsiteX0" fmla="*/ 23925 w 27635"/>
                <a:gd name="connsiteY0" fmla="*/ 35428 h 36288"/>
                <a:gd name="connsiteX1" fmla="*/ 23247 w 27635"/>
                <a:gd name="connsiteY1" fmla="*/ 12630 h 36288"/>
                <a:gd name="connsiteX2" fmla="*/ 3716 w 27635"/>
                <a:gd name="connsiteY2" fmla="*/ 865 h 36288"/>
                <a:gd name="connsiteX3" fmla="*/ 4394 w 27635"/>
                <a:gd name="connsiteY3" fmla="*/ 23655 h 36288"/>
                <a:gd name="connsiteX4" fmla="*/ 23925 w 27635"/>
                <a:gd name="connsiteY4" fmla="*/ 35428 h 36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5" h="36288">
                  <a:moveTo>
                    <a:pt x="23925" y="35428"/>
                  </a:moveTo>
                  <a:cubicBezTo>
                    <a:pt x="29126" y="32379"/>
                    <a:pt x="28822" y="22181"/>
                    <a:pt x="23247" y="12630"/>
                  </a:cubicBezTo>
                  <a:cubicBezTo>
                    <a:pt x="17664" y="3087"/>
                    <a:pt x="8924" y="-2184"/>
                    <a:pt x="3716" y="865"/>
                  </a:cubicBezTo>
                  <a:cubicBezTo>
                    <a:pt x="-1492" y="3905"/>
                    <a:pt x="-1188" y="14111"/>
                    <a:pt x="4394" y="23655"/>
                  </a:cubicBezTo>
                  <a:cubicBezTo>
                    <a:pt x="9969" y="33198"/>
                    <a:pt x="18717" y="38469"/>
                    <a:pt x="23925" y="35428"/>
                  </a:cubicBezTo>
                  <a:close/>
                </a:path>
              </a:pathLst>
            </a:custGeom>
            <a:solidFill>
              <a:srgbClr val="50E6FF"/>
            </a:solidFill>
            <a:ln w="7788"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4F61FD8A-87C5-4864-ADE4-8435B7496667}"/>
                </a:ext>
              </a:extLst>
            </p:cNvPr>
            <p:cNvSpPr/>
            <p:nvPr/>
          </p:nvSpPr>
          <p:spPr>
            <a:xfrm>
              <a:off x="9531146" y="553723"/>
              <a:ext cx="27635" cy="36287"/>
            </a:xfrm>
            <a:custGeom>
              <a:avLst/>
              <a:gdLst>
                <a:gd name="connsiteX0" fmla="*/ 23919 w 27635"/>
                <a:gd name="connsiteY0" fmla="*/ 35425 h 36287"/>
                <a:gd name="connsiteX1" fmla="*/ 23241 w 27635"/>
                <a:gd name="connsiteY1" fmla="*/ 12633 h 36287"/>
                <a:gd name="connsiteX2" fmla="*/ 3710 w 27635"/>
                <a:gd name="connsiteY2" fmla="*/ 862 h 36287"/>
                <a:gd name="connsiteX3" fmla="*/ 4388 w 27635"/>
                <a:gd name="connsiteY3" fmla="*/ 23655 h 36287"/>
                <a:gd name="connsiteX4" fmla="*/ 23919 w 27635"/>
                <a:gd name="connsiteY4" fmla="*/ 35425 h 36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5" h="36287">
                  <a:moveTo>
                    <a:pt x="23919" y="35425"/>
                  </a:moveTo>
                  <a:cubicBezTo>
                    <a:pt x="29128" y="32382"/>
                    <a:pt x="28824" y="22177"/>
                    <a:pt x="23241" y="12633"/>
                  </a:cubicBezTo>
                  <a:cubicBezTo>
                    <a:pt x="17666" y="3089"/>
                    <a:pt x="8918" y="-2181"/>
                    <a:pt x="3710" y="862"/>
                  </a:cubicBezTo>
                  <a:cubicBezTo>
                    <a:pt x="-1491" y="3906"/>
                    <a:pt x="-1186" y="14110"/>
                    <a:pt x="4388" y="23655"/>
                  </a:cubicBezTo>
                  <a:cubicBezTo>
                    <a:pt x="9971" y="33199"/>
                    <a:pt x="18711" y="38469"/>
                    <a:pt x="23919" y="35425"/>
                  </a:cubicBezTo>
                  <a:close/>
                </a:path>
              </a:pathLst>
            </a:custGeom>
            <a:solidFill>
              <a:srgbClr val="50E6FF"/>
            </a:solidFill>
            <a:ln w="7788"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381BB788-606A-46FB-98E0-6FAF9915E4AE}"/>
                </a:ext>
              </a:extLst>
            </p:cNvPr>
            <p:cNvSpPr/>
            <p:nvPr/>
          </p:nvSpPr>
          <p:spPr>
            <a:xfrm>
              <a:off x="9531475" y="320700"/>
              <a:ext cx="27637" cy="36287"/>
            </a:xfrm>
            <a:custGeom>
              <a:avLst/>
              <a:gdLst>
                <a:gd name="connsiteX0" fmla="*/ 23925 w 27637"/>
                <a:gd name="connsiteY0" fmla="*/ 35425 h 36287"/>
                <a:gd name="connsiteX1" fmla="*/ 23247 w 27637"/>
                <a:gd name="connsiteY1" fmla="*/ 12633 h 36287"/>
                <a:gd name="connsiteX2" fmla="*/ 3716 w 27637"/>
                <a:gd name="connsiteY2" fmla="*/ 862 h 36287"/>
                <a:gd name="connsiteX3" fmla="*/ 4394 w 27637"/>
                <a:gd name="connsiteY3" fmla="*/ 23654 h 36287"/>
                <a:gd name="connsiteX4" fmla="*/ 23925 w 27637"/>
                <a:gd name="connsiteY4" fmla="*/ 35425 h 36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7" h="36287">
                  <a:moveTo>
                    <a:pt x="23925" y="35425"/>
                  </a:moveTo>
                  <a:cubicBezTo>
                    <a:pt x="29126" y="32381"/>
                    <a:pt x="28829" y="22177"/>
                    <a:pt x="23247" y="12633"/>
                  </a:cubicBezTo>
                  <a:cubicBezTo>
                    <a:pt x="17664" y="3088"/>
                    <a:pt x="8924" y="-2181"/>
                    <a:pt x="3716" y="862"/>
                  </a:cubicBezTo>
                  <a:cubicBezTo>
                    <a:pt x="-1493" y="3906"/>
                    <a:pt x="-1188" y="14110"/>
                    <a:pt x="4394" y="23654"/>
                  </a:cubicBezTo>
                  <a:cubicBezTo>
                    <a:pt x="9977" y="33198"/>
                    <a:pt x="18717" y="38468"/>
                    <a:pt x="23925" y="35425"/>
                  </a:cubicBezTo>
                  <a:close/>
                </a:path>
              </a:pathLst>
            </a:custGeom>
            <a:solidFill>
              <a:srgbClr val="50E6FF"/>
            </a:solidFill>
            <a:ln w="7788"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AE433849-2A91-482D-B4D7-EAA3D784B099}"/>
                </a:ext>
              </a:extLst>
            </p:cNvPr>
            <p:cNvSpPr/>
            <p:nvPr/>
          </p:nvSpPr>
          <p:spPr>
            <a:xfrm>
              <a:off x="9173768" y="763333"/>
              <a:ext cx="422657" cy="237980"/>
            </a:xfrm>
            <a:custGeom>
              <a:avLst/>
              <a:gdLst>
                <a:gd name="connsiteX0" fmla="*/ 422192 w 422657"/>
                <a:gd name="connsiteY0" fmla="*/ 105342 h 237980"/>
                <a:gd name="connsiteX1" fmla="*/ 409452 w 422657"/>
                <a:gd name="connsiteY1" fmla="*/ 118082 h 237980"/>
                <a:gd name="connsiteX2" fmla="*/ 205634 w 422657"/>
                <a:gd name="connsiteY2" fmla="*/ 230910 h 237980"/>
                <a:gd name="connsiteX3" fmla="*/ 154682 w 422657"/>
                <a:gd name="connsiteY3" fmla="*/ 232726 h 237980"/>
                <a:gd name="connsiteX4" fmla="*/ 9099 w 422657"/>
                <a:gd name="connsiteY4" fmla="*/ 149020 h 237980"/>
                <a:gd name="connsiteX5" fmla="*/ 0 w 422657"/>
                <a:gd name="connsiteY5" fmla="*/ 138096 h 237980"/>
                <a:gd name="connsiteX6" fmla="*/ 0 w 422657"/>
                <a:gd name="connsiteY6" fmla="*/ 136280 h 237980"/>
                <a:gd name="connsiteX7" fmla="*/ 12740 w 422657"/>
                <a:gd name="connsiteY7" fmla="*/ 119898 h 237980"/>
                <a:gd name="connsiteX8" fmla="*/ 216558 w 422657"/>
                <a:gd name="connsiteY8" fmla="*/ 7070 h 237980"/>
                <a:gd name="connsiteX9" fmla="*/ 267510 w 422657"/>
                <a:gd name="connsiteY9" fmla="*/ 5254 h 237980"/>
                <a:gd name="connsiteX10" fmla="*/ 413093 w 422657"/>
                <a:gd name="connsiteY10" fmla="*/ 88960 h 237980"/>
                <a:gd name="connsiteX11" fmla="*/ 422192 w 422657"/>
                <a:gd name="connsiteY11" fmla="*/ 105342 h 23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7" h="237980">
                  <a:moveTo>
                    <a:pt x="422192" y="105342"/>
                  </a:moveTo>
                  <a:cubicBezTo>
                    <a:pt x="420375" y="110799"/>
                    <a:pt x="416734" y="114441"/>
                    <a:pt x="409452" y="118082"/>
                  </a:cubicBezTo>
                  <a:lnTo>
                    <a:pt x="205634" y="230910"/>
                  </a:lnTo>
                  <a:cubicBezTo>
                    <a:pt x="191077" y="240009"/>
                    <a:pt x="167422" y="240009"/>
                    <a:pt x="154682" y="232726"/>
                  </a:cubicBezTo>
                  <a:lnTo>
                    <a:pt x="9099" y="149020"/>
                  </a:lnTo>
                  <a:cubicBezTo>
                    <a:pt x="3641" y="145378"/>
                    <a:pt x="0" y="141737"/>
                    <a:pt x="0" y="138096"/>
                  </a:cubicBezTo>
                  <a:lnTo>
                    <a:pt x="0" y="136280"/>
                  </a:lnTo>
                  <a:cubicBezTo>
                    <a:pt x="0" y="130822"/>
                    <a:pt x="5458" y="125356"/>
                    <a:pt x="12740" y="119898"/>
                  </a:cubicBezTo>
                  <a:lnTo>
                    <a:pt x="216558" y="7070"/>
                  </a:lnTo>
                  <a:cubicBezTo>
                    <a:pt x="231114" y="-2029"/>
                    <a:pt x="254770" y="-2029"/>
                    <a:pt x="267510" y="5254"/>
                  </a:cubicBezTo>
                  <a:lnTo>
                    <a:pt x="413093" y="88960"/>
                  </a:lnTo>
                  <a:cubicBezTo>
                    <a:pt x="420375" y="94426"/>
                    <a:pt x="424016" y="99884"/>
                    <a:pt x="422192" y="105342"/>
                  </a:cubicBezTo>
                  <a:close/>
                </a:path>
              </a:pathLst>
            </a:custGeom>
            <a:solidFill>
              <a:srgbClr val="F4F4F4"/>
            </a:solidFill>
            <a:ln w="7788"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7415EEE6-89EC-45C4-8B6B-75A94D9CBA72}"/>
                </a:ext>
              </a:extLst>
            </p:cNvPr>
            <p:cNvSpPr/>
            <p:nvPr/>
          </p:nvSpPr>
          <p:spPr>
            <a:xfrm>
              <a:off x="9353922" y="870483"/>
              <a:ext cx="242483" cy="327561"/>
            </a:xfrm>
            <a:custGeom>
              <a:avLst/>
              <a:gdLst>
                <a:gd name="connsiteX0" fmla="*/ 229298 w 242483"/>
                <a:gd name="connsiteY0" fmla="*/ 207451 h 327561"/>
                <a:gd name="connsiteX1" fmla="*/ 25480 w 242483"/>
                <a:gd name="connsiteY1" fmla="*/ 320279 h 327561"/>
                <a:gd name="connsiteX2" fmla="*/ 0 w 242483"/>
                <a:gd name="connsiteY2" fmla="*/ 327561 h 327561"/>
                <a:gd name="connsiteX3" fmla="*/ 0 w 242483"/>
                <a:gd name="connsiteY3" fmla="*/ 132843 h 327561"/>
                <a:gd name="connsiteX4" fmla="*/ 25480 w 242483"/>
                <a:gd name="connsiteY4" fmla="*/ 125560 h 327561"/>
                <a:gd name="connsiteX5" fmla="*/ 229298 w 242483"/>
                <a:gd name="connsiteY5" fmla="*/ 12732 h 327561"/>
                <a:gd name="connsiteX6" fmla="*/ 242038 w 242483"/>
                <a:gd name="connsiteY6" fmla="*/ 0 h 327561"/>
                <a:gd name="connsiteX7" fmla="*/ 242038 w 242483"/>
                <a:gd name="connsiteY7" fmla="*/ 187436 h 327561"/>
                <a:gd name="connsiteX8" fmla="*/ 229298 w 242483"/>
                <a:gd name="connsiteY8" fmla="*/ 207451 h 327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7561">
                  <a:moveTo>
                    <a:pt x="229298" y="207451"/>
                  </a:moveTo>
                  <a:lnTo>
                    <a:pt x="25480" y="320279"/>
                  </a:lnTo>
                  <a:cubicBezTo>
                    <a:pt x="18198" y="323920"/>
                    <a:pt x="9099" y="327561"/>
                    <a:pt x="0" y="327561"/>
                  </a:cubicBezTo>
                  <a:lnTo>
                    <a:pt x="0" y="132843"/>
                  </a:lnTo>
                  <a:cubicBezTo>
                    <a:pt x="9099" y="132843"/>
                    <a:pt x="18198" y="129202"/>
                    <a:pt x="25480" y="125560"/>
                  </a:cubicBezTo>
                  <a:lnTo>
                    <a:pt x="229298" y="12732"/>
                  </a:lnTo>
                  <a:cubicBezTo>
                    <a:pt x="236580" y="9099"/>
                    <a:pt x="240213" y="3633"/>
                    <a:pt x="242038" y="0"/>
                  </a:cubicBezTo>
                  <a:lnTo>
                    <a:pt x="242038" y="187436"/>
                  </a:lnTo>
                  <a:cubicBezTo>
                    <a:pt x="243854" y="192894"/>
                    <a:pt x="240213" y="201993"/>
                    <a:pt x="229298" y="207451"/>
                  </a:cubicBezTo>
                  <a:close/>
                </a:path>
              </a:pathLst>
            </a:custGeom>
            <a:solidFill>
              <a:srgbClr val="FFFFFF"/>
            </a:solidFill>
            <a:ln w="7788"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160C3E46-F5B7-47A3-9EAD-E9944D1F4461}"/>
                </a:ext>
              </a:extLst>
            </p:cNvPr>
            <p:cNvSpPr/>
            <p:nvPr/>
          </p:nvSpPr>
          <p:spPr>
            <a:xfrm>
              <a:off x="9399425" y="1019715"/>
              <a:ext cx="167421" cy="112828"/>
            </a:xfrm>
            <a:custGeom>
              <a:avLst/>
              <a:gdLst>
                <a:gd name="connsiteX0" fmla="*/ 0 w 167421"/>
                <a:gd name="connsiteY0" fmla="*/ 96455 h 112828"/>
                <a:gd name="connsiteX1" fmla="*/ 0 w 167421"/>
                <a:gd name="connsiteY1" fmla="*/ 112828 h 112828"/>
                <a:gd name="connsiteX2" fmla="*/ 167422 w 167421"/>
                <a:gd name="connsiteY2" fmla="*/ 16381 h 112828"/>
                <a:gd name="connsiteX3" fmla="*/ 167422 w 167421"/>
                <a:gd name="connsiteY3" fmla="*/ 0 h 112828"/>
                <a:gd name="connsiteX4" fmla="*/ 0 w 167421"/>
                <a:gd name="connsiteY4" fmla="*/ 96455 h 11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8">
                  <a:moveTo>
                    <a:pt x="0" y="96455"/>
                  </a:moveTo>
                  <a:lnTo>
                    <a:pt x="0" y="112828"/>
                  </a:lnTo>
                  <a:lnTo>
                    <a:pt x="167422" y="16381"/>
                  </a:lnTo>
                  <a:lnTo>
                    <a:pt x="167422" y="0"/>
                  </a:lnTo>
                  <a:lnTo>
                    <a:pt x="0" y="96455"/>
                  </a:lnTo>
                  <a:close/>
                </a:path>
              </a:pathLst>
            </a:custGeom>
            <a:solidFill>
              <a:srgbClr val="E8E8EA"/>
            </a:solidFill>
            <a:ln w="7788"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44987F8C-65D1-4A62-8C70-59859FB3DCB4}"/>
                </a:ext>
              </a:extLst>
            </p:cNvPr>
            <p:cNvSpPr/>
            <p:nvPr/>
          </p:nvSpPr>
          <p:spPr>
            <a:xfrm>
              <a:off x="9399425" y="979670"/>
              <a:ext cx="167421" cy="112820"/>
            </a:xfrm>
            <a:custGeom>
              <a:avLst/>
              <a:gdLst>
                <a:gd name="connsiteX0" fmla="*/ 0 w 167421"/>
                <a:gd name="connsiteY0" fmla="*/ 112820 h 112820"/>
                <a:gd name="connsiteX1" fmla="*/ 167422 w 167421"/>
                <a:gd name="connsiteY1" fmla="*/ 16373 h 112820"/>
                <a:gd name="connsiteX2" fmla="*/ 167422 w 167421"/>
                <a:gd name="connsiteY2" fmla="*/ 0 h 112820"/>
                <a:gd name="connsiteX3" fmla="*/ 0 w 167421"/>
                <a:gd name="connsiteY3" fmla="*/ 96447 h 112820"/>
                <a:gd name="connsiteX4" fmla="*/ 0 w 167421"/>
                <a:gd name="connsiteY4" fmla="*/ 112820 h 112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0">
                  <a:moveTo>
                    <a:pt x="0" y="112820"/>
                  </a:moveTo>
                  <a:lnTo>
                    <a:pt x="167422" y="16373"/>
                  </a:lnTo>
                  <a:lnTo>
                    <a:pt x="167422" y="0"/>
                  </a:lnTo>
                  <a:lnTo>
                    <a:pt x="0" y="96447"/>
                  </a:lnTo>
                  <a:lnTo>
                    <a:pt x="0" y="112820"/>
                  </a:lnTo>
                  <a:close/>
                </a:path>
              </a:pathLst>
            </a:custGeom>
            <a:solidFill>
              <a:srgbClr val="E8E8EA"/>
            </a:solidFill>
            <a:ln w="7788"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9C69ADD4-3C74-4D20-BA60-89D6E25E8D0D}"/>
                </a:ext>
              </a:extLst>
            </p:cNvPr>
            <p:cNvSpPr/>
            <p:nvPr/>
          </p:nvSpPr>
          <p:spPr>
            <a:xfrm>
              <a:off x="9399425" y="939649"/>
              <a:ext cx="167421" cy="112828"/>
            </a:xfrm>
            <a:custGeom>
              <a:avLst/>
              <a:gdLst>
                <a:gd name="connsiteX0" fmla="*/ 167422 w 167421"/>
                <a:gd name="connsiteY0" fmla="*/ 16373 h 112828"/>
                <a:gd name="connsiteX1" fmla="*/ 167422 w 167421"/>
                <a:gd name="connsiteY1" fmla="*/ 0 h 112828"/>
                <a:gd name="connsiteX2" fmla="*/ 0 w 167421"/>
                <a:gd name="connsiteY2" fmla="*/ 96447 h 112828"/>
                <a:gd name="connsiteX3" fmla="*/ 0 w 167421"/>
                <a:gd name="connsiteY3" fmla="*/ 112828 h 112828"/>
                <a:gd name="connsiteX4" fmla="*/ 167422 w 167421"/>
                <a:gd name="connsiteY4" fmla="*/ 16373 h 112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8">
                  <a:moveTo>
                    <a:pt x="167422" y="16373"/>
                  </a:moveTo>
                  <a:lnTo>
                    <a:pt x="167422" y="0"/>
                  </a:lnTo>
                  <a:lnTo>
                    <a:pt x="0" y="96447"/>
                  </a:lnTo>
                  <a:lnTo>
                    <a:pt x="0" y="112828"/>
                  </a:lnTo>
                  <a:lnTo>
                    <a:pt x="167422" y="16373"/>
                  </a:lnTo>
                  <a:close/>
                </a:path>
              </a:pathLst>
            </a:custGeom>
            <a:solidFill>
              <a:srgbClr val="E8E8EA"/>
            </a:solidFill>
            <a:ln w="7788"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286EAB14-8A2E-49F9-8394-7D8125F6EA8A}"/>
                </a:ext>
              </a:extLst>
            </p:cNvPr>
            <p:cNvSpPr/>
            <p:nvPr/>
          </p:nvSpPr>
          <p:spPr>
            <a:xfrm>
              <a:off x="9173768" y="530402"/>
              <a:ext cx="422657" cy="237973"/>
            </a:xfrm>
            <a:custGeom>
              <a:avLst/>
              <a:gdLst>
                <a:gd name="connsiteX0" fmla="*/ 422192 w 422657"/>
                <a:gd name="connsiteY0" fmla="*/ 105340 h 237973"/>
                <a:gd name="connsiteX1" fmla="*/ 409452 w 422657"/>
                <a:gd name="connsiteY1" fmla="*/ 118074 h 237973"/>
                <a:gd name="connsiteX2" fmla="*/ 205634 w 422657"/>
                <a:gd name="connsiteY2" fmla="*/ 230903 h 237973"/>
                <a:gd name="connsiteX3" fmla="*/ 154682 w 422657"/>
                <a:gd name="connsiteY3" fmla="*/ 232727 h 237973"/>
                <a:gd name="connsiteX4" fmla="*/ 9099 w 422657"/>
                <a:gd name="connsiteY4" fmla="*/ 149012 h 237973"/>
                <a:gd name="connsiteX5" fmla="*/ 0 w 422657"/>
                <a:gd name="connsiteY5" fmla="*/ 138097 h 237973"/>
                <a:gd name="connsiteX6" fmla="*/ 0 w 422657"/>
                <a:gd name="connsiteY6" fmla="*/ 136280 h 237973"/>
                <a:gd name="connsiteX7" fmla="*/ 12740 w 422657"/>
                <a:gd name="connsiteY7" fmla="*/ 119899 h 237973"/>
                <a:gd name="connsiteX8" fmla="*/ 216558 w 422657"/>
                <a:gd name="connsiteY8" fmla="*/ 7071 h 237973"/>
                <a:gd name="connsiteX9" fmla="*/ 267510 w 422657"/>
                <a:gd name="connsiteY9" fmla="*/ 5251 h 237973"/>
                <a:gd name="connsiteX10" fmla="*/ 413093 w 422657"/>
                <a:gd name="connsiteY10" fmla="*/ 88962 h 237973"/>
                <a:gd name="connsiteX11" fmla="*/ 422192 w 422657"/>
                <a:gd name="connsiteY11" fmla="*/ 105340 h 237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7" h="237973">
                  <a:moveTo>
                    <a:pt x="422192" y="105340"/>
                  </a:moveTo>
                  <a:cubicBezTo>
                    <a:pt x="420375" y="110800"/>
                    <a:pt x="416734" y="114441"/>
                    <a:pt x="409452" y="118074"/>
                  </a:cubicBezTo>
                  <a:lnTo>
                    <a:pt x="205634" y="230903"/>
                  </a:lnTo>
                  <a:cubicBezTo>
                    <a:pt x="191077" y="240001"/>
                    <a:pt x="167422" y="240001"/>
                    <a:pt x="154682" y="232727"/>
                  </a:cubicBezTo>
                  <a:lnTo>
                    <a:pt x="9099" y="149012"/>
                  </a:lnTo>
                  <a:cubicBezTo>
                    <a:pt x="3641" y="145379"/>
                    <a:pt x="0" y="141738"/>
                    <a:pt x="0" y="138097"/>
                  </a:cubicBezTo>
                  <a:lnTo>
                    <a:pt x="0" y="136280"/>
                  </a:lnTo>
                  <a:cubicBezTo>
                    <a:pt x="0" y="130814"/>
                    <a:pt x="5458" y="125357"/>
                    <a:pt x="12740" y="119899"/>
                  </a:cubicBezTo>
                  <a:lnTo>
                    <a:pt x="216558" y="7071"/>
                  </a:lnTo>
                  <a:cubicBezTo>
                    <a:pt x="231114" y="-2028"/>
                    <a:pt x="254770" y="-2028"/>
                    <a:pt x="267510" y="5251"/>
                  </a:cubicBezTo>
                  <a:lnTo>
                    <a:pt x="413093" y="88962"/>
                  </a:lnTo>
                  <a:cubicBezTo>
                    <a:pt x="420375" y="92601"/>
                    <a:pt x="424016" y="99880"/>
                    <a:pt x="422192" y="105340"/>
                  </a:cubicBezTo>
                  <a:close/>
                </a:path>
              </a:pathLst>
            </a:custGeom>
            <a:solidFill>
              <a:srgbClr val="F4F4F4"/>
            </a:solidFill>
            <a:ln w="7788"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332FCB81-5EE9-4C89-AF79-122329F8E76D}"/>
                </a:ext>
              </a:extLst>
            </p:cNvPr>
            <p:cNvSpPr/>
            <p:nvPr/>
          </p:nvSpPr>
          <p:spPr>
            <a:xfrm>
              <a:off x="9353922" y="637547"/>
              <a:ext cx="242483" cy="327566"/>
            </a:xfrm>
            <a:custGeom>
              <a:avLst/>
              <a:gdLst>
                <a:gd name="connsiteX0" fmla="*/ 229298 w 242483"/>
                <a:gd name="connsiteY0" fmla="*/ 205640 h 327566"/>
                <a:gd name="connsiteX1" fmla="*/ 25480 w 242483"/>
                <a:gd name="connsiteY1" fmla="*/ 318468 h 327566"/>
                <a:gd name="connsiteX2" fmla="*/ 0 w 242483"/>
                <a:gd name="connsiteY2" fmla="*/ 327567 h 327566"/>
                <a:gd name="connsiteX3" fmla="*/ 0 w 242483"/>
                <a:gd name="connsiteY3" fmla="*/ 132848 h 327566"/>
                <a:gd name="connsiteX4" fmla="*/ 25480 w 242483"/>
                <a:gd name="connsiteY4" fmla="*/ 125566 h 327566"/>
                <a:gd name="connsiteX5" fmla="*/ 229298 w 242483"/>
                <a:gd name="connsiteY5" fmla="*/ 12738 h 327566"/>
                <a:gd name="connsiteX6" fmla="*/ 242038 w 242483"/>
                <a:gd name="connsiteY6" fmla="*/ 0 h 327566"/>
                <a:gd name="connsiteX7" fmla="*/ 242038 w 242483"/>
                <a:gd name="connsiteY7" fmla="*/ 187442 h 327566"/>
                <a:gd name="connsiteX8" fmla="*/ 229298 w 242483"/>
                <a:gd name="connsiteY8" fmla="*/ 205640 h 327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7566">
                  <a:moveTo>
                    <a:pt x="229298" y="205640"/>
                  </a:moveTo>
                  <a:lnTo>
                    <a:pt x="25480" y="318468"/>
                  </a:lnTo>
                  <a:cubicBezTo>
                    <a:pt x="18198" y="323926"/>
                    <a:pt x="9099" y="325742"/>
                    <a:pt x="0" y="327567"/>
                  </a:cubicBezTo>
                  <a:lnTo>
                    <a:pt x="0" y="132848"/>
                  </a:lnTo>
                  <a:cubicBezTo>
                    <a:pt x="9099" y="132848"/>
                    <a:pt x="18198" y="129207"/>
                    <a:pt x="25480" y="125566"/>
                  </a:cubicBezTo>
                  <a:lnTo>
                    <a:pt x="229298" y="12738"/>
                  </a:lnTo>
                  <a:cubicBezTo>
                    <a:pt x="236580" y="9097"/>
                    <a:pt x="240213" y="3639"/>
                    <a:pt x="242038" y="0"/>
                  </a:cubicBezTo>
                  <a:lnTo>
                    <a:pt x="242038" y="187442"/>
                  </a:lnTo>
                  <a:cubicBezTo>
                    <a:pt x="243854" y="192899"/>
                    <a:pt x="240213" y="200174"/>
                    <a:pt x="229298" y="205640"/>
                  </a:cubicBezTo>
                  <a:close/>
                </a:path>
              </a:pathLst>
            </a:custGeom>
            <a:solidFill>
              <a:srgbClr val="FFFFFF"/>
            </a:solidFill>
            <a:ln w="7788"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2C8295C8-2A04-4A0E-A0B7-72E4EA204E3F}"/>
                </a:ext>
              </a:extLst>
            </p:cNvPr>
            <p:cNvSpPr/>
            <p:nvPr/>
          </p:nvSpPr>
          <p:spPr>
            <a:xfrm>
              <a:off x="9399425" y="786784"/>
              <a:ext cx="167421" cy="111003"/>
            </a:xfrm>
            <a:custGeom>
              <a:avLst/>
              <a:gdLst>
                <a:gd name="connsiteX0" fmla="*/ 0 w 167421"/>
                <a:gd name="connsiteY0" fmla="*/ 96447 h 111003"/>
                <a:gd name="connsiteX1" fmla="*/ 0 w 167421"/>
                <a:gd name="connsiteY1" fmla="*/ 111004 h 111003"/>
                <a:gd name="connsiteX2" fmla="*/ 167422 w 167421"/>
                <a:gd name="connsiteY2" fmla="*/ 14557 h 111003"/>
                <a:gd name="connsiteX3" fmla="*/ 167422 w 167421"/>
                <a:gd name="connsiteY3" fmla="*/ 0 h 111003"/>
                <a:gd name="connsiteX4" fmla="*/ 0 w 167421"/>
                <a:gd name="connsiteY4" fmla="*/ 96447 h 111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1003">
                  <a:moveTo>
                    <a:pt x="0" y="96447"/>
                  </a:moveTo>
                  <a:lnTo>
                    <a:pt x="0" y="111004"/>
                  </a:lnTo>
                  <a:lnTo>
                    <a:pt x="167422" y="14557"/>
                  </a:lnTo>
                  <a:lnTo>
                    <a:pt x="167422" y="0"/>
                  </a:lnTo>
                  <a:lnTo>
                    <a:pt x="0" y="96447"/>
                  </a:lnTo>
                  <a:close/>
                </a:path>
              </a:pathLst>
            </a:custGeom>
            <a:solidFill>
              <a:srgbClr val="E8E8EA"/>
            </a:solidFill>
            <a:ln w="7788"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B86D8523-67A1-4327-B151-AF9C2B57E041}"/>
                </a:ext>
              </a:extLst>
            </p:cNvPr>
            <p:cNvSpPr/>
            <p:nvPr/>
          </p:nvSpPr>
          <p:spPr>
            <a:xfrm>
              <a:off x="9399425" y="746763"/>
              <a:ext cx="167421" cy="111003"/>
            </a:xfrm>
            <a:custGeom>
              <a:avLst/>
              <a:gdLst>
                <a:gd name="connsiteX0" fmla="*/ 0 w 167421"/>
                <a:gd name="connsiteY0" fmla="*/ 111004 h 111003"/>
                <a:gd name="connsiteX1" fmla="*/ 167422 w 167421"/>
                <a:gd name="connsiteY1" fmla="*/ 14557 h 111003"/>
                <a:gd name="connsiteX2" fmla="*/ 167422 w 167421"/>
                <a:gd name="connsiteY2" fmla="*/ 0 h 111003"/>
                <a:gd name="connsiteX3" fmla="*/ 0 w 167421"/>
                <a:gd name="connsiteY3" fmla="*/ 96447 h 111003"/>
                <a:gd name="connsiteX4" fmla="*/ 0 w 167421"/>
                <a:gd name="connsiteY4" fmla="*/ 111004 h 111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1003">
                  <a:moveTo>
                    <a:pt x="0" y="111004"/>
                  </a:moveTo>
                  <a:lnTo>
                    <a:pt x="167422" y="14557"/>
                  </a:lnTo>
                  <a:lnTo>
                    <a:pt x="167422" y="0"/>
                  </a:lnTo>
                  <a:lnTo>
                    <a:pt x="0" y="96447"/>
                  </a:lnTo>
                  <a:lnTo>
                    <a:pt x="0" y="111004"/>
                  </a:lnTo>
                  <a:close/>
                </a:path>
              </a:pathLst>
            </a:custGeom>
            <a:solidFill>
              <a:srgbClr val="E8E8EA"/>
            </a:solidFill>
            <a:ln w="7788"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6E6BBF97-C7B1-4B35-B507-1E557E23D099}"/>
                </a:ext>
              </a:extLst>
            </p:cNvPr>
            <p:cNvSpPr/>
            <p:nvPr/>
          </p:nvSpPr>
          <p:spPr>
            <a:xfrm>
              <a:off x="9399425" y="706711"/>
              <a:ext cx="167421" cy="111011"/>
            </a:xfrm>
            <a:custGeom>
              <a:avLst/>
              <a:gdLst>
                <a:gd name="connsiteX0" fmla="*/ 167422 w 167421"/>
                <a:gd name="connsiteY0" fmla="*/ 14557 h 111011"/>
                <a:gd name="connsiteX1" fmla="*/ 167422 w 167421"/>
                <a:gd name="connsiteY1" fmla="*/ 0 h 111011"/>
                <a:gd name="connsiteX2" fmla="*/ 0 w 167421"/>
                <a:gd name="connsiteY2" fmla="*/ 96447 h 111011"/>
                <a:gd name="connsiteX3" fmla="*/ 0 w 167421"/>
                <a:gd name="connsiteY3" fmla="*/ 111011 h 111011"/>
                <a:gd name="connsiteX4" fmla="*/ 167422 w 167421"/>
                <a:gd name="connsiteY4" fmla="*/ 14557 h 111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1011">
                  <a:moveTo>
                    <a:pt x="167422" y="14557"/>
                  </a:moveTo>
                  <a:lnTo>
                    <a:pt x="167422" y="0"/>
                  </a:lnTo>
                  <a:lnTo>
                    <a:pt x="0" y="96447"/>
                  </a:lnTo>
                  <a:lnTo>
                    <a:pt x="0" y="111011"/>
                  </a:lnTo>
                  <a:lnTo>
                    <a:pt x="167422" y="14557"/>
                  </a:lnTo>
                  <a:close/>
                </a:path>
              </a:pathLst>
            </a:custGeom>
            <a:solidFill>
              <a:srgbClr val="50E6FF"/>
            </a:solidFill>
            <a:ln w="7788"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99F8648C-496E-413E-89F1-06C18DA06F22}"/>
                </a:ext>
              </a:extLst>
            </p:cNvPr>
            <p:cNvSpPr/>
            <p:nvPr/>
          </p:nvSpPr>
          <p:spPr>
            <a:xfrm>
              <a:off x="9173768" y="295648"/>
              <a:ext cx="422657" cy="239796"/>
            </a:xfrm>
            <a:custGeom>
              <a:avLst/>
              <a:gdLst>
                <a:gd name="connsiteX0" fmla="*/ 422192 w 422657"/>
                <a:gd name="connsiteY0" fmla="*/ 107160 h 239796"/>
                <a:gd name="connsiteX1" fmla="*/ 409452 w 422657"/>
                <a:gd name="connsiteY1" fmla="*/ 119898 h 239796"/>
                <a:gd name="connsiteX2" fmla="*/ 205634 w 422657"/>
                <a:gd name="connsiteY2" fmla="*/ 232725 h 239796"/>
                <a:gd name="connsiteX3" fmla="*/ 154682 w 422657"/>
                <a:gd name="connsiteY3" fmla="*/ 234545 h 239796"/>
                <a:gd name="connsiteX4" fmla="*/ 9099 w 422657"/>
                <a:gd name="connsiteY4" fmla="*/ 150835 h 239796"/>
                <a:gd name="connsiteX5" fmla="*/ 0 w 422657"/>
                <a:gd name="connsiteY5" fmla="*/ 139916 h 239796"/>
                <a:gd name="connsiteX6" fmla="*/ 0 w 422657"/>
                <a:gd name="connsiteY6" fmla="*/ 138096 h 239796"/>
                <a:gd name="connsiteX7" fmla="*/ 12740 w 422657"/>
                <a:gd name="connsiteY7" fmla="*/ 121718 h 239796"/>
                <a:gd name="connsiteX8" fmla="*/ 216558 w 422657"/>
                <a:gd name="connsiteY8" fmla="*/ 7071 h 239796"/>
                <a:gd name="connsiteX9" fmla="*/ 267510 w 422657"/>
                <a:gd name="connsiteY9" fmla="*/ 5251 h 239796"/>
                <a:gd name="connsiteX10" fmla="*/ 413093 w 422657"/>
                <a:gd name="connsiteY10" fmla="*/ 88962 h 239796"/>
                <a:gd name="connsiteX11" fmla="*/ 422192 w 422657"/>
                <a:gd name="connsiteY11" fmla="*/ 107160 h 23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2657" h="239796">
                  <a:moveTo>
                    <a:pt x="422192" y="107160"/>
                  </a:moveTo>
                  <a:cubicBezTo>
                    <a:pt x="420375" y="112619"/>
                    <a:pt x="416734" y="116259"/>
                    <a:pt x="409452" y="119898"/>
                  </a:cubicBezTo>
                  <a:lnTo>
                    <a:pt x="205634" y="232725"/>
                  </a:lnTo>
                  <a:cubicBezTo>
                    <a:pt x="191077" y="241824"/>
                    <a:pt x="167422" y="241824"/>
                    <a:pt x="154682" y="234545"/>
                  </a:cubicBezTo>
                  <a:lnTo>
                    <a:pt x="9099" y="150835"/>
                  </a:lnTo>
                  <a:cubicBezTo>
                    <a:pt x="3641" y="147196"/>
                    <a:pt x="0" y="143555"/>
                    <a:pt x="0" y="139916"/>
                  </a:cubicBezTo>
                  <a:lnTo>
                    <a:pt x="0" y="138096"/>
                  </a:lnTo>
                  <a:cubicBezTo>
                    <a:pt x="0" y="132637"/>
                    <a:pt x="5458" y="127177"/>
                    <a:pt x="12740" y="121718"/>
                  </a:cubicBezTo>
                  <a:lnTo>
                    <a:pt x="216558" y="7071"/>
                  </a:lnTo>
                  <a:cubicBezTo>
                    <a:pt x="231114" y="-2028"/>
                    <a:pt x="254770" y="-2028"/>
                    <a:pt x="267510" y="5251"/>
                  </a:cubicBezTo>
                  <a:lnTo>
                    <a:pt x="413093" y="88962"/>
                  </a:lnTo>
                  <a:cubicBezTo>
                    <a:pt x="420375" y="94421"/>
                    <a:pt x="424016" y="99880"/>
                    <a:pt x="422192" y="107160"/>
                  </a:cubicBezTo>
                  <a:close/>
                </a:path>
              </a:pathLst>
            </a:custGeom>
            <a:solidFill>
              <a:srgbClr val="FFFFFF"/>
            </a:solidFill>
            <a:ln w="7788"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0B039528-3452-47BD-BD7B-3E8719897D1D}"/>
                </a:ext>
              </a:extLst>
            </p:cNvPr>
            <p:cNvSpPr/>
            <p:nvPr/>
          </p:nvSpPr>
          <p:spPr>
            <a:xfrm>
              <a:off x="9353922" y="402794"/>
              <a:ext cx="242483" cy="327564"/>
            </a:xfrm>
            <a:custGeom>
              <a:avLst/>
              <a:gdLst>
                <a:gd name="connsiteX0" fmla="*/ 229298 w 242483"/>
                <a:gd name="connsiteY0" fmla="*/ 207456 h 327564"/>
                <a:gd name="connsiteX1" fmla="*/ 25480 w 242483"/>
                <a:gd name="connsiteY1" fmla="*/ 320282 h 327564"/>
                <a:gd name="connsiteX2" fmla="*/ 0 w 242483"/>
                <a:gd name="connsiteY2" fmla="*/ 327564 h 327564"/>
                <a:gd name="connsiteX3" fmla="*/ 0 w 242483"/>
                <a:gd name="connsiteY3" fmla="*/ 132845 h 327564"/>
                <a:gd name="connsiteX4" fmla="*/ 25480 w 242483"/>
                <a:gd name="connsiteY4" fmla="*/ 125566 h 327564"/>
                <a:gd name="connsiteX5" fmla="*/ 229298 w 242483"/>
                <a:gd name="connsiteY5" fmla="*/ 12738 h 327564"/>
                <a:gd name="connsiteX6" fmla="*/ 242038 w 242483"/>
                <a:gd name="connsiteY6" fmla="*/ 0 h 327564"/>
                <a:gd name="connsiteX7" fmla="*/ 242038 w 242483"/>
                <a:gd name="connsiteY7" fmla="*/ 187439 h 327564"/>
                <a:gd name="connsiteX8" fmla="*/ 229298 w 242483"/>
                <a:gd name="connsiteY8" fmla="*/ 207456 h 32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83" h="327564">
                  <a:moveTo>
                    <a:pt x="229298" y="207456"/>
                  </a:moveTo>
                  <a:lnTo>
                    <a:pt x="25480" y="320282"/>
                  </a:lnTo>
                  <a:cubicBezTo>
                    <a:pt x="18198" y="325740"/>
                    <a:pt x="9099" y="327564"/>
                    <a:pt x="0" y="327564"/>
                  </a:cubicBezTo>
                  <a:lnTo>
                    <a:pt x="0" y="132845"/>
                  </a:lnTo>
                  <a:cubicBezTo>
                    <a:pt x="9099" y="132845"/>
                    <a:pt x="18198" y="131025"/>
                    <a:pt x="25480" y="125566"/>
                  </a:cubicBezTo>
                  <a:lnTo>
                    <a:pt x="229298" y="12738"/>
                  </a:lnTo>
                  <a:cubicBezTo>
                    <a:pt x="236580" y="9099"/>
                    <a:pt x="240213" y="3640"/>
                    <a:pt x="242038" y="0"/>
                  </a:cubicBezTo>
                  <a:lnTo>
                    <a:pt x="242038" y="187439"/>
                  </a:lnTo>
                  <a:cubicBezTo>
                    <a:pt x="243854" y="194718"/>
                    <a:pt x="240213" y="201997"/>
                    <a:pt x="229298" y="207456"/>
                  </a:cubicBezTo>
                  <a:close/>
                </a:path>
              </a:pathLst>
            </a:custGeom>
            <a:solidFill>
              <a:srgbClr val="FFFFFF"/>
            </a:solidFill>
            <a:ln w="7788"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B4D3F64E-A167-4F84-AFCB-9ED6F022A9C6}"/>
                </a:ext>
              </a:extLst>
            </p:cNvPr>
            <p:cNvSpPr/>
            <p:nvPr/>
          </p:nvSpPr>
          <p:spPr>
            <a:xfrm>
              <a:off x="9399425" y="552031"/>
              <a:ext cx="167421" cy="112825"/>
            </a:xfrm>
            <a:custGeom>
              <a:avLst/>
              <a:gdLst>
                <a:gd name="connsiteX0" fmla="*/ 0 w 167421"/>
                <a:gd name="connsiteY0" fmla="*/ 96452 h 112825"/>
                <a:gd name="connsiteX1" fmla="*/ 0 w 167421"/>
                <a:gd name="connsiteY1" fmla="*/ 112826 h 112825"/>
                <a:gd name="connsiteX2" fmla="*/ 167422 w 167421"/>
                <a:gd name="connsiteY2" fmla="*/ 16378 h 112825"/>
                <a:gd name="connsiteX3" fmla="*/ 167422 w 167421"/>
                <a:gd name="connsiteY3" fmla="*/ 0 h 112825"/>
                <a:gd name="connsiteX4" fmla="*/ 0 w 167421"/>
                <a:gd name="connsiteY4" fmla="*/ 96452 h 11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5">
                  <a:moveTo>
                    <a:pt x="0" y="96452"/>
                  </a:moveTo>
                  <a:lnTo>
                    <a:pt x="0" y="112826"/>
                  </a:lnTo>
                  <a:lnTo>
                    <a:pt x="167422" y="16378"/>
                  </a:lnTo>
                  <a:lnTo>
                    <a:pt x="167422" y="0"/>
                  </a:lnTo>
                  <a:lnTo>
                    <a:pt x="0" y="96452"/>
                  </a:lnTo>
                  <a:close/>
                </a:path>
              </a:pathLst>
            </a:custGeom>
            <a:solidFill>
              <a:srgbClr val="E8E8EA"/>
            </a:solidFill>
            <a:ln w="7788"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A54BF775-BB3C-4DD9-97CC-658D4D099E69}"/>
                </a:ext>
              </a:extLst>
            </p:cNvPr>
            <p:cNvSpPr/>
            <p:nvPr/>
          </p:nvSpPr>
          <p:spPr>
            <a:xfrm>
              <a:off x="9399425" y="511980"/>
              <a:ext cx="167421" cy="112827"/>
            </a:xfrm>
            <a:custGeom>
              <a:avLst/>
              <a:gdLst>
                <a:gd name="connsiteX0" fmla="*/ 0 w 167421"/>
                <a:gd name="connsiteY0" fmla="*/ 112827 h 112827"/>
                <a:gd name="connsiteX1" fmla="*/ 167422 w 167421"/>
                <a:gd name="connsiteY1" fmla="*/ 16378 h 112827"/>
                <a:gd name="connsiteX2" fmla="*/ 167422 w 167421"/>
                <a:gd name="connsiteY2" fmla="*/ 0 h 112827"/>
                <a:gd name="connsiteX3" fmla="*/ 0 w 167421"/>
                <a:gd name="connsiteY3" fmla="*/ 96449 h 112827"/>
                <a:gd name="connsiteX4" fmla="*/ 0 w 167421"/>
                <a:gd name="connsiteY4" fmla="*/ 112827 h 112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7">
                  <a:moveTo>
                    <a:pt x="0" y="112827"/>
                  </a:moveTo>
                  <a:lnTo>
                    <a:pt x="167422" y="16378"/>
                  </a:lnTo>
                  <a:lnTo>
                    <a:pt x="167422" y="0"/>
                  </a:lnTo>
                  <a:lnTo>
                    <a:pt x="0" y="96449"/>
                  </a:lnTo>
                  <a:lnTo>
                    <a:pt x="0" y="112827"/>
                  </a:lnTo>
                  <a:close/>
                </a:path>
              </a:pathLst>
            </a:custGeom>
            <a:solidFill>
              <a:srgbClr val="E8E8EA"/>
            </a:solidFill>
            <a:ln w="7788"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80331BE3-99DC-4E0A-BFD4-68B2E74E047F}"/>
                </a:ext>
              </a:extLst>
            </p:cNvPr>
            <p:cNvSpPr/>
            <p:nvPr/>
          </p:nvSpPr>
          <p:spPr>
            <a:xfrm>
              <a:off x="9399425" y="471961"/>
              <a:ext cx="167421" cy="112826"/>
            </a:xfrm>
            <a:custGeom>
              <a:avLst/>
              <a:gdLst>
                <a:gd name="connsiteX0" fmla="*/ 167422 w 167421"/>
                <a:gd name="connsiteY0" fmla="*/ 16378 h 112826"/>
                <a:gd name="connsiteX1" fmla="*/ 167422 w 167421"/>
                <a:gd name="connsiteY1" fmla="*/ 0 h 112826"/>
                <a:gd name="connsiteX2" fmla="*/ 0 w 167421"/>
                <a:gd name="connsiteY2" fmla="*/ 96448 h 112826"/>
                <a:gd name="connsiteX3" fmla="*/ 0 w 167421"/>
                <a:gd name="connsiteY3" fmla="*/ 112827 h 112826"/>
                <a:gd name="connsiteX4" fmla="*/ 167422 w 167421"/>
                <a:gd name="connsiteY4" fmla="*/ 16378 h 112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421" h="112826">
                  <a:moveTo>
                    <a:pt x="167422" y="16378"/>
                  </a:moveTo>
                  <a:lnTo>
                    <a:pt x="167422" y="0"/>
                  </a:lnTo>
                  <a:lnTo>
                    <a:pt x="0" y="96448"/>
                  </a:lnTo>
                  <a:lnTo>
                    <a:pt x="0" y="112827"/>
                  </a:lnTo>
                  <a:lnTo>
                    <a:pt x="167422" y="16378"/>
                  </a:lnTo>
                  <a:close/>
                </a:path>
              </a:pathLst>
            </a:custGeom>
            <a:solidFill>
              <a:srgbClr val="E8E8EA"/>
            </a:solidFill>
            <a:ln w="7788"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8C19D4CC-4AD0-4DCD-99CB-561A31BE3848}"/>
                </a:ext>
              </a:extLst>
            </p:cNvPr>
            <p:cNvSpPr/>
            <p:nvPr/>
          </p:nvSpPr>
          <p:spPr>
            <a:xfrm>
              <a:off x="9173768" y="435564"/>
              <a:ext cx="180161" cy="294809"/>
            </a:xfrm>
            <a:custGeom>
              <a:avLst/>
              <a:gdLst>
                <a:gd name="connsiteX0" fmla="*/ 180162 w 180161"/>
                <a:gd name="connsiteY0" fmla="*/ 100088 h 294809"/>
                <a:gd name="connsiteX1" fmla="*/ 180162 w 180161"/>
                <a:gd name="connsiteY1" fmla="*/ 294810 h 294809"/>
                <a:gd name="connsiteX2" fmla="*/ 154682 w 180161"/>
                <a:gd name="connsiteY2" fmla="*/ 289344 h 294809"/>
                <a:gd name="connsiteX3" fmla="*/ 141942 w 180161"/>
                <a:gd name="connsiteY3" fmla="*/ 282070 h 294809"/>
                <a:gd name="connsiteX4" fmla="*/ 14557 w 180161"/>
                <a:gd name="connsiteY4" fmla="*/ 209278 h 294809"/>
                <a:gd name="connsiteX5" fmla="*/ 9099 w 180161"/>
                <a:gd name="connsiteY5" fmla="*/ 205637 h 294809"/>
                <a:gd name="connsiteX6" fmla="*/ 0 w 180161"/>
                <a:gd name="connsiteY6" fmla="*/ 194718 h 294809"/>
                <a:gd name="connsiteX7" fmla="*/ 0 w 180161"/>
                <a:gd name="connsiteY7" fmla="*/ 192898 h 294809"/>
                <a:gd name="connsiteX8" fmla="*/ 0 w 180161"/>
                <a:gd name="connsiteY8" fmla="*/ 0 h 294809"/>
                <a:gd name="connsiteX9" fmla="*/ 9099 w 180161"/>
                <a:gd name="connsiteY9" fmla="*/ 10919 h 294809"/>
                <a:gd name="connsiteX10" fmla="*/ 154682 w 180161"/>
                <a:gd name="connsiteY10" fmla="*/ 94629 h 294809"/>
                <a:gd name="connsiteX11" fmla="*/ 180162 w 180161"/>
                <a:gd name="connsiteY11" fmla="*/ 100088 h 294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61" h="294809">
                  <a:moveTo>
                    <a:pt x="180162" y="100088"/>
                  </a:moveTo>
                  <a:lnTo>
                    <a:pt x="180162" y="294810"/>
                  </a:lnTo>
                  <a:cubicBezTo>
                    <a:pt x="171063" y="294810"/>
                    <a:pt x="160140" y="292985"/>
                    <a:pt x="154682" y="289344"/>
                  </a:cubicBezTo>
                  <a:lnTo>
                    <a:pt x="141942" y="282070"/>
                  </a:lnTo>
                  <a:lnTo>
                    <a:pt x="14557" y="209278"/>
                  </a:lnTo>
                  <a:lnTo>
                    <a:pt x="9099" y="205637"/>
                  </a:lnTo>
                  <a:cubicBezTo>
                    <a:pt x="3641" y="201997"/>
                    <a:pt x="0" y="198357"/>
                    <a:pt x="0" y="194718"/>
                  </a:cubicBezTo>
                  <a:lnTo>
                    <a:pt x="0" y="192898"/>
                  </a:lnTo>
                  <a:lnTo>
                    <a:pt x="0" y="0"/>
                  </a:lnTo>
                  <a:cubicBezTo>
                    <a:pt x="0" y="3640"/>
                    <a:pt x="3641" y="9099"/>
                    <a:pt x="9099" y="10919"/>
                  </a:cubicBezTo>
                  <a:lnTo>
                    <a:pt x="154682" y="94629"/>
                  </a:lnTo>
                  <a:cubicBezTo>
                    <a:pt x="161964" y="100088"/>
                    <a:pt x="171063" y="101908"/>
                    <a:pt x="180162" y="100088"/>
                  </a:cubicBezTo>
                  <a:close/>
                </a:path>
              </a:pathLst>
            </a:custGeom>
            <a:solidFill>
              <a:srgbClr val="E8E8EA"/>
            </a:solidFill>
            <a:ln w="7788"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C9F46EA4-E8B4-4536-B2E7-52035E9A32FC}"/>
                </a:ext>
              </a:extLst>
            </p:cNvPr>
            <p:cNvSpPr/>
            <p:nvPr/>
          </p:nvSpPr>
          <p:spPr>
            <a:xfrm>
              <a:off x="9173768" y="668498"/>
              <a:ext cx="180161" cy="296623"/>
            </a:xfrm>
            <a:custGeom>
              <a:avLst/>
              <a:gdLst>
                <a:gd name="connsiteX0" fmla="*/ 180162 w 180161"/>
                <a:gd name="connsiteY0" fmla="*/ 101905 h 296623"/>
                <a:gd name="connsiteX1" fmla="*/ 180162 w 180161"/>
                <a:gd name="connsiteY1" fmla="*/ 296623 h 296623"/>
                <a:gd name="connsiteX2" fmla="*/ 154682 w 180161"/>
                <a:gd name="connsiteY2" fmla="*/ 291165 h 296623"/>
                <a:gd name="connsiteX3" fmla="*/ 141942 w 180161"/>
                <a:gd name="connsiteY3" fmla="*/ 283891 h 296623"/>
                <a:gd name="connsiteX4" fmla="*/ 14557 w 180161"/>
                <a:gd name="connsiteY4" fmla="*/ 211092 h 296623"/>
                <a:gd name="connsiteX5" fmla="*/ 9099 w 180161"/>
                <a:gd name="connsiteY5" fmla="*/ 207459 h 296623"/>
                <a:gd name="connsiteX6" fmla="*/ 0 w 180161"/>
                <a:gd name="connsiteY6" fmla="*/ 196535 h 296623"/>
                <a:gd name="connsiteX7" fmla="*/ 0 w 180161"/>
                <a:gd name="connsiteY7" fmla="*/ 192894 h 296623"/>
                <a:gd name="connsiteX8" fmla="*/ 0 w 180161"/>
                <a:gd name="connsiteY8" fmla="*/ 0 h 296623"/>
                <a:gd name="connsiteX9" fmla="*/ 9099 w 180161"/>
                <a:gd name="connsiteY9" fmla="*/ 10916 h 296623"/>
                <a:gd name="connsiteX10" fmla="*/ 154682 w 180161"/>
                <a:gd name="connsiteY10" fmla="*/ 94630 h 296623"/>
                <a:gd name="connsiteX11" fmla="*/ 180162 w 180161"/>
                <a:gd name="connsiteY11" fmla="*/ 101905 h 29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61" h="296623">
                  <a:moveTo>
                    <a:pt x="180162" y="101905"/>
                  </a:moveTo>
                  <a:lnTo>
                    <a:pt x="180162" y="296623"/>
                  </a:lnTo>
                  <a:cubicBezTo>
                    <a:pt x="171063" y="296623"/>
                    <a:pt x="160140" y="294807"/>
                    <a:pt x="154682" y="291165"/>
                  </a:cubicBezTo>
                  <a:lnTo>
                    <a:pt x="141942" y="283891"/>
                  </a:lnTo>
                  <a:lnTo>
                    <a:pt x="14557" y="211092"/>
                  </a:lnTo>
                  <a:lnTo>
                    <a:pt x="9099" y="207459"/>
                  </a:lnTo>
                  <a:cubicBezTo>
                    <a:pt x="3641" y="203817"/>
                    <a:pt x="0" y="200176"/>
                    <a:pt x="0" y="196535"/>
                  </a:cubicBezTo>
                  <a:cubicBezTo>
                    <a:pt x="0" y="196535"/>
                    <a:pt x="0" y="194718"/>
                    <a:pt x="0" y="192894"/>
                  </a:cubicBezTo>
                  <a:lnTo>
                    <a:pt x="0" y="0"/>
                  </a:lnTo>
                  <a:cubicBezTo>
                    <a:pt x="0" y="3641"/>
                    <a:pt x="3641" y="9099"/>
                    <a:pt x="9099" y="10916"/>
                  </a:cubicBezTo>
                  <a:lnTo>
                    <a:pt x="154682" y="94630"/>
                  </a:lnTo>
                  <a:cubicBezTo>
                    <a:pt x="161964" y="100088"/>
                    <a:pt x="171063" y="101905"/>
                    <a:pt x="180162" y="101905"/>
                  </a:cubicBezTo>
                  <a:close/>
                </a:path>
              </a:pathLst>
            </a:custGeom>
            <a:solidFill>
              <a:srgbClr val="E8E8EA"/>
            </a:solidFill>
            <a:ln w="7788"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9BCE43C3-FDCC-45E1-9F77-EE66084F225C}"/>
                </a:ext>
              </a:extLst>
            </p:cNvPr>
            <p:cNvSpPr/>
            <p:nvPr/>
          </p:nvSpPr>
          <p:spPr>
            <a:xfrm>
              <a:off x="9173768" y="903253"/>
              <a:ext cx="180161" cy="294806"/>
            </a:xfrm>
            <a:custGeom>
              <a:avLst/>
              <a:gdLst>
                <a:gd name="connsiteX0" fmla="*/ 180162 w 180161"/>
                <a:gd name="connsiteY0" fmla="*/ 100088 h 294806"/>
                <a:gd name="connsiteX1" fmla="*/ 180162 w 180161"/>
                <a:gd name="connsiteY1" fmla="*/ 294807 h 294806"/>
                <a:gd name="connsiteX2" fmla="*/ 154682 w 180161"/>
                <a:gd name="connsiteY2" fmla="*/ 289341 h 294806"/>
                <a:gd name="connsiteX3" fmla="*/ 141942 w 180161"/>
                <a:gd name="connsiteY3" fmla="*/ 282067 h 294806"/>
                <a:gd name="connsiteX4" fmla="*/ 14557 w 180161"/>
                <a:gd name="connsiteY4" fmla="*/ 209275 h 294806"/>
                <a:gd name="connsiteX5" fmla="*/ 9099 w 180161"/>
                <a:gd name="connsiteY5" fmla="*/ 205634 h 294806"/>
                <a:gd name="connsiteX6" fmla="*/ 0 w 180161"/>
                <a:gd name="connsiteY6" fmla="*/ 194718 h 294806"/>
                <a:gd name="connsiteX7" fmla="*/ 0 w 180161"/>
                <a:gd name="connsiteY7" fmla="*/ 191077 h 294806"/>
                <a:gd name="connsiteX8" fmla="*/ 0 w 180161"/>
                <a:gd name="connsiteY8" fmla="*/ 0 h 294806"/>
                <a:gd name="connsiteX9" fmla="*/ 9099 w 180161"/>
                <a:gd name="connsiteY9" fmla="*/ 10916 h 294806"/>
                <a:gd name="connsiteX10" fmla="*/ 154682 w 180161"/>
                <a:gd name="connsiteY10" fmla="*/ 94623 h 294806"/>
                <a:gd name="connsiteX11" fmla="*/ 180162 w 180161"/>
                <a:gd name="connsiteY11" fmla="*/ 100088 h 294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161" h="294806">
                  <a:moveTo>
                    <a:pt x="180162" y="100088"/>
                  </a:moveTo>
                  <a:lnTo>
                    <a:pt x="180162" y="294807"/>
                  </a:lnTo>
                  <a:cubicBezTo>
                    <a:pt x="171063" y="294807"/>
                    <a:pt x="160140" y="294807"/>
                    <a:pt x="154682" y="289341"/>
                  </a:cubicBezTo>
                  <a:lnTo>
                    <a:pt x="141942" y="282067"/>
                  </a:lnTo>
                  <a:lnTo>
                    <a:pt x="14557" y="209275"/>
                  </a:lnTo>
                  <a:lnTo>
                    <a:pt x="9099" y="205634"/>
                  </a:lnTo>
                  <a:cubicBezTo>
                    <a:pt x="3641" y="201993"/>
                    <a:pt x="0" y="198352"/>
                    <a:pt x="0" y="194718"/>
                  </a:cubicBezTo>
                  <a:cubicBezTo>
                    <a:pt x="0" y="192894"/>
                    <a:pt x="0" y="192894"/>
                    <a:pt x="0" y="191077"/>
                  </a:cubicBezTo>
                  <a:lnTo>
                    <a:pt x="0" y="0"/>
                  </a:lnTo>
                  <a:cubicBezTo>
                    <a:pt x="0" y="3633"/>
                    <a:pt x="3641" y="9099"/>
                    <a:pt x="9099" y="10916"/>
                  </a:cubicBezTo>
                  <a:lnTo>
                    <a:pt x="154682" y="94623"/>
                  </a:lnTo>
                  <a:cubicBezTo>
                    <a:pt x="161964" y="98264"/>
                    <a:pt x="171063" y="100088"/>
                    <a:pt x="180162" y="100088"/>
                  </a:cubicBezTo>
                  <a:close/>
                </a:path>
              </a:pathLst>
            </a:custGeom>
            <a:solidFill>
              <a:srgbClr val="E8E8EA"/>
            </a:solidFill>
            <a:ln w="7788"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9E817A84-2979-4B86-9DDE-0A37EA0A6B87}"/>
                </a:ext>
              </a:extLst>
            </p:cNvPr>
            <p:cNvSpPr/>
            <p:nvPr/>
          </p:nvSpPr>
          <p:spPr>
            <a:xfrm>
              <a:off x="9203860" y="966717"/>
              <a:ext cx="27634" cy="36288"/>
            </a:xfrm>
            <a:custGeom>
              <a:avLst/>
              <a:gdLst>
                <a:gd name="connsiteX0" fmla="*/ 23917 w 27634"/>
                <a:gd name="connsiteY0" fmla="*/ 35424 h 36288"/>
                <a:gd name="connsiteX1" fmla="*/ 23247 w 27634"/>
                <a:gd name="connsiteY1" fmla="*/ 12634 h 36288"/>
                <a:gd name="connsiteX2" fmla="*/ 3716 w 27634"/>
                <a:gd name="connsiteY2" fmla="*/ 861 h 36288"/>
                <a:gd name="connsiteX3" fmla="*/ 4394 w 27634"/>
                <a:gd name="connsiteY3" fmla="*/ 23659 h 36288"/>
                <a:gd name="connsiteX4" fmla="*/ 23917 w 27634"/>
                <a:gd name="connsiteY4" fmla="*/ 35424 h 36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4" h="36288">
                  <a:moveTo>
                    <a:pt x="23917" y="35424"/>
                  </a:moveTo>
                  <a:cubicBezTo>
                    <a:pt x="29126" y="32384"/>
                    <a:pt x="28822" y="22178"/>
                    <a:pt x="23247" y="12634"/>
                  </a:cubicBezTo>
                  <a:cubicBezTo>
                    <a:pt x="17664" y="3091"/>
                    <a:pt x="8924" y="-2180"/>
                    <a:pt x="3716" y="861"/>
                  </a:cubicBezTo>
                  <a:cubicBezTo>
                    <a:pt x="-1493" y="3909"/>
                    <a:pt x="-1188" y="14108"/>
                    <a:pt x="4394" y="23659"/>
                  </a:cubicBezTo>
                  <a:cubicBezTo>
                    <a:pt x="9969" y="33202"/>
                    <a:pt x="18717" y="38473"/>
                    <a:pt x="23917" y="35424"/>
                  </a:cubicBezTo>
                  <a:close/>
                </a:path>
              </a:pathLst>
            </a:custGeom>
            <a:solidFill>
              <a:srgbClr val="50E6FF"/>
            </a:solidFill>
            <a:ln w="7788"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F82DD87E-3E69-4C52-AD56-01472DAE6FAB}"/>
                </a:ext>
              </a:extLst>
            </p:cNvPr>
            <p:cNvSpPr/>
            <p:nvPr/>
          </p:nvSpPr>
          <p:spPr>
            <a:xfrm>
              <a:off x="9203275" y="732133"/>
              <a:ext cx="27634" cy="36288"/>
            </a:xfrm>
            <a:custGeom>
              <a:avLst/>
              <a:gdLst>
                <a:gd name="connsiteX0" fmla="*/ 23917 w 27634"/>
                <a:gd name="connsiteY0" fmla="*/ 35424 h 36288"/>
                <a:gd name="connsiteX1" fmla="*/ 23247 w 27634"/>
                <a:gd name="connsiteY1" fmla="*/ 12634 h 36288"/>
                <a:gd name="connsiteX2" fmla="*/ 3716 w 27634"/>
                <a:gd name="connsiteY2" fmla="*/ 861 h 36288"/>
                <a:gd name="connsiteX3" fmla="*/ 4394 w 27634"/>
                <a:gd name="connsiteY3" fmla="*/ 23659 h 36288"/>
                <a:gd name="connsiteX4" fmla="*/ 23917 w 27634"/>
                <a:gd name="connsiteY4" fmla="*/ 35424 h 36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4" h="36288">
                  <a:moveTo>
                    <a:pt x="23917" y="35424"/>
                  </a:moveTo>
                  <a:cubicBezTo>
                    <a:pt x="29126" y="32384"/>
                    <a:pt x="28822" y="22177"/>
                    <a:pt x="23247" y="12634"/>
                  </a:cubicBezTo>
                  <a:cubicBezTo>
                    <a:pt x="17664" y="3091"/>
                    <a:pt x="8924" y="-2180"/>
                    <a:pt x="3716" y="861"/>
                  </a:cubicBezTo>
                  <a:cubicBezTo>
                    <a:pt x="-1493" y="3909"/>
                    <a:pt x="-1188" y="14116"/>
                    <a:pt x="4394" y="23659"/>
                  </a:cubicBezTo>
                  <a:cubicBezTo>
                    <a:pt x="9969" y="33202"/>
                    <a:pt x="18717" y="38473"/>
                    <a:pt x="23917" y="35424"/>
                  </a:cubicBezTo>
                  <a:close/>
                </a:path>
              </a:pathLst>
            </a:custGeom>
            <a:solidFill>
              <a:srgbClr val="50E6FF"/>
            </a:solidFill>
            <a:ln w="7788"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892B5728-D8DE-47B3-A5F2-998FC866C032}"/>
                </a:ext>
              </a:extLst>
            </p:cNvPr>
            <p:cNvSpPr/>
            <p:nvPr/>
          </p:nvSpPr>
          <p:spPr>
            <a:xfrm>
              <a:off x="9203609" y="499120"/>
              <a:ext cx="27634" cy="36287"/>
            </a:xfrm>
            <a:custGeom>
              <a:avLst/>
              <a:gdLst>
                <a:gd name="connsiteX0" fmla="*/ 23918 w 27634"/>
                <a:gd name="connsiteY0" fmla="*/ 35425 h 36287"/>
                <a:gd name="connsiteX1" fmla="*/ 23240 w 27634"/>
                <a:gd name="connsiteY1" fmla="*/ 12633 h 36287"/>
                <a:gd name="connsiteX2" fmla="*/ 3717 w 27634"/>
                <a:gd name="connsiteY2" fmla="*/ 862 h 36287"/>
                <a:gd name="connsiteX3" fmla="*/ 4387 w 27634"/>
                <a:gd name="connsiteY3" fmla="*/ 23655 h 36287"/>
                <a:gd name="connsiteX4" fmla="*/ 23918 w 27634"/>
                <a:gd name="connsiteY4" fmla="*/ 35425 h 36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34" h="36287">
                  <a:moveTo>
                    <a:pt x="23918" y="35425"/>
                  </a:moveTo>
                  <a:cubicBezTo>
                    <a:pt x="29127" y="32382"/>
                    <a:pt x="28822" y="22177"/>
                    <a:pt x="23240" y="12633"/>
                  </a:cubicBezTo>
                  <a:cubicBezTo>
                    <a:pt x="17665" y="3089"/>
                    <a:pt x="8917" y="-2181"/>
                    <a:pt x="3717" y="862"/>
                  </a:cubicBezTo>
                  <a:cubicBezTo>
                    <a:pt x="-1492" y="3906"/>
                    <a:pt x="-1188" y="14110"/>
                    <a:pt x="4387" y="23655"/>
                  </a:cubicBezTo>
                  <a:cubicBezTo>
                    <a:pt x="9970" y="33199"/>
                    <a:pt x="18718" y="38469"/>
                    <a:pt x="23918" y="35425"/>
                  </a:cubicBezTo>
                  <a:close/>
                </a:path>
              </a:pathLst>
            </a:custGeom>
            <a:solidFill>
              <a:srgbClr val="50E6FF"/>
            </a:solidFill>
            <a:ln w="7788"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BD61A513-6DD3-4780-B11C-56CA4586C69B}"/>
                </a:ext>
              </a:extLst>
            </p:cNvPr>
            <p:cNvSpPr/>
            <p:nvPr/>
          </p:nvSpPr>
          <p:spPr>
            <a:xfrm>
              <a:off x="8464255" y="1335978"/>
              <a:ext cx="912870" cy="525145"/>
            </a:xfrm>
            <a:custGeom>
              <a:avLst/>
              <a:gdLst>
                <a:gd name="connsiteX0" fmla="*/ 912871 w 912870"/>
                <a:gd name="connsiteY0" fmla="*/ 322821 h 525145"/>
                <a:gd name="connsiteX1" fmla="*/ 353314 w 912870"/>
                <a:gd name="connsiteY1" fmla="*/ 0 h 525145"/>
                <a:gd name="connsiteX2" fmla="*/ 7174 w 912870"/>
                <a:gd name="connsiteY2" fmla="*/ 197284 h 525145"/>
                <a:gd name="connsiteX3" fmla="*/ 0 w 912870"/>
                <a:gd name="connsiteY3" fmla="*/ 208043 h 525145"/>
                <a:gd name="connsiteX4" fmla="*/ 5380 w 912870"/>
                <a:gd name="connsiteY4" fmla="*/ 215216 h 525145"/>
                <a:gd name="connsiteX5" fmla="*/ 536244 w 912870"/>
                <a:gd name="connsiteY5" fmla="*/ 521898 h 525145"/>
                <a:gd name="connsiteX6" fmla="*/ 566738 w 912870"/>
                <a:gd name="connsiteY6" fmla="*/ 520104 h 525145"/>
                <a:gd name="connsiteX7" fmla="*/ 912871 w 912870"/>
                <a:gd name="connsiteY7" fmla="*/ 322821 h 52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870" h="525145">
                  <a:moveTo>
                    <a:pt x="912871" y="322821"/>
                  </a:moveTo>
                  <a:lnTo>
                    <a:pt x="353314" y="0"/>
                  </a:lnTo>
                  <a:lnTo>
                    <a:pt x="7174" y="197284"/>
                  </a:lnTo>
                  <a:cubicBezTo>
                    <a:pt x="1793" y="200870"/>
                    <a:pt x="0" y="204457"/>
                    <a:pt x="0" y="208043"/>
                  </a:cubicBezTo>
                  <a:cubicBezTo>
                    <a:pt x="0" y="211630"/>
                    <a:pt x="1793" y="213423"/>
                    <a:pt x="5380" y="215216"/>
                  </a:cubicBezTo>
                  <a:lnTo>
                    <a:pt x="536244" y="521898"/>
                  </a:lnTo>
                  <a:cubicBezTo>
                    <a:pt x="543417" y="527277"/>
                    <a:pt x="557771" y="525484"/>
                    <a:pt x="566738" y="520104"/>
                  </a:cubicBezTo>
                  <a:lnTo>
                    <a:pt x="912871" y="322821"/>
                  </a:lnTo>
                  <a:close/>
                </a:path>
              </a:pathLst>
            </a:custGeom>
            <a:solidFill>
              <a:schemeClr val="bg1"/>
            </a:solidFill>
            <a:ln w="7788"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9630F46A-ACD8-4670-900A-3CBF2CBAE848}"/>
                </a:ext>
              </a:extLst>
            </p:cNvPr>
            <p:cNvSpPr/>
            <p:nvPr/>
          </p:nvSpPr>
          <p:spPr>
            <a:xfrm>
              <a:off x="8464255" y="1544029"/>
              <a:ext cx="911077" cy="335043"/>
            </a:xfrm>
            <a:custGeom>
              <a:avLst/>
              <a:gdLst>
                <a:gd name="connsiteX0" fmla="*/ 536244 w 911077"/>
                <a:gd name="connsiteY0" fmla="*/ 315647 h 335043"/>
                <a:gd name="connsiteX1" fmla="*/ 5380 w 911077"/>
                <a:gd name="connsiteY1" fmla="*/ 7173 h 335043"/>
                <a:gd name="connsiteX2" fmla="*/ 0 w 911077"/>
                <a:gd name="connsiteY2" fmla="*/ 0 h 335043"/>
                <a:gd name="connsiteX3" fmla="*/ 0 w 911077"/>
                <a:gd name="connsiteY3" fmla="*/ 16139 h 335043"/>
                <a:gd name="connsiteX4" fmla="*/ 5380 w 911077"/>
                <a:gd name="connsiteY4" fmla="*/ 25106 h 335043"/>
                <a:gd name="connsiteX5" fmla="*/ 536244 w 911077"/>
                <a:gd name="connsiteY5" fmla="*/ 331795 h 335043"/>
                <a:gd name="connsiteX6" fmla="*/ 566738 w 911077"/>
                <a:gd name="connsiteY6" fmla="*/ 330002 h 335043"/>
                <a:gd name="connsiteX7" fmla="*/ 880592 w 911077"/>
                <a:gd name="connsiteY7" fmla="*/ 148857 h 335043"/>
                <a:gd name="connsiteX8" fmla="*/ 909284 w 911077"/>
                <a:gd name="connsiteY8" fmla="*/ 118372 h 335043"/>
                <a:gd name="connsiteX9" fmla="*/ 911078 w 911077"/>
                <a:gd name="connsiteY9" fmla="*/ 114785 h 335043"/>
                <a:gd name="connsiteX10" fmla="*/ 566738 w 911077"/>
                <a:gd name="connsiteY10" fmla="*/ 313854 h 335043"/>
                <a:gd name="connsiteX11" fmla="*/ 536244 w 911077"/>
                <a:gd name="connsiteY11" fmla="*/ 315647 h 33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1077" h="335043">
                  <a:moveTo>
                    <a:pt x="536244" y="315647"/>
                  </a:moveTo>
                  <a:lnTo>
                    <a:pt x="5380" y="7173"/>
                  </a:lnTo>
                  <a:cubicBezTo>
                    <a:pt x="1793" y="5380"/>
                    <a:pt x="0" y="3586"/>
                    <a:pt x="0" y="0"/>
                  </a:cubicBezTo>
                  <a:lnTo>
                    <a:pt x="0" y="16139"/>
                  </a:lnTo>
                  <a:cubicBezTo>
                    <a:pt x="0" y="19726"/>
                    <a:pt x="1793" y="23313"/>
                    <a:pt x="5380" y="25106"/>
                  </a:cubicBezTo>
                  <a:lnTo>
                    <a:pt x="536244" y="331795"/>
                  </a:lnTo>
                  <a:cubicBezTo>
                    <a:pt x="543417" y="337175"/>
                    <a:pt x="557771" y="335381"/>
                    <a:pt x="566738" y="330002"/>
                  </a:cubicBezTo>
                  <a:lnTo>
                    <a:pt x="880592" y="148857"/>
                  </a:lnTo>
                  <a:cubicBezTo>
                    <a:pt x="894938" y="139891"/>
                    <a:pt x="903905" y="134511"/>
                    <a:pt x="909284" y="118372"/>
                  </a:cubicBezTo>
                  <a:lnTo>
                    <a:pt x="911078" y="114785"/>
                  </a:lnTo>
                  <a:lnTo>
                    <a:pt x="566738" y="313854"/>
                  </a:lnTo>
                  <a:cubicBezTo>
                    <a:pt x="559565" y="319242"/>
                    <a:pt x="545210" y="319242"/>
                    <a:pt x="536244" y="315647"/>
                  </a:cubicBezTo>
                  <a:close/>
                </a:path>
              </a:pathLst>
            </a:custGeom>
            <a:solidFill>
              <a:srgbClr val="CDCDD0"/>
            </a:solidFill>
            <a:ln w="7788"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89E31076-D7CB-499A-B9E9-84AAEBBA41A0}"/>
                </a:ext>
              </a:extLst>
            </p:cNvPr>
            <p:cNvSpPr/>
            <p:nvPr/>
          </p:nvSpPr>
          <p:spPr>
            <a:xfrm>
              <a:off x="8916207" y="908397"/>
              <a:ext cx="565867" cy="750417"/>
            </a:xfrm>
            <a:custGeom>
              <a:avLst/>
              <a:gdLst>
                <a:gd name="connsiteX0" fmla="*/ 460926 w 565867"/>
                <a:gd name="connsiteY0" fmla="*/ 750417 h 750417"/>
                <a:gd name="connsiteX1" fmla="*/ 484239 w 565867"/>
                <a:gd name="connsiteY1" fmla="*/ 710957 h 750417"/>
                <a:gd name="connsiteX2" fmla="*/ 564944 w 565867"/>
                <a:gd name="connsiteY2" fmla="*/ 339711 h 750417"/>
                <a:gd name="connsiteX3" fmla="*/ 548805 w 565867"/>
                <a:gd name="connsiteY3" fmla="*/ 303845 h 750417"/>
                <a:gd name="connsiteX4" fmla="*/ 30493 w 565867"/>
                <a:gd name="connsiteY4" fmla="*/ 2544 h 750417"/>
                <a:gd name="connsiteX5" fmla="*/ 17941 w 565867"/>
                <a:gd name="connsiteY5" fmla="*/ 743 h 750417"/>
                <a:gd name="connsiteX6" fmla="*/ 0 w 565867"/>
                <a:gd name="connsiteY6" fmla="*/ 6130 h 750417"/>
                <a:gd name="connsiteX7" fmla="*/ 12553 w 565867"/>
                <a:gd name="connsiteY7" fmla="*/ 7924 h 750417"/>
                <a:gd name="connsiteX8" fmla="*/ 460926 w 565867"/>
                <a:gd name="connsiteY8" fmla="*/ 750417 h 750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867" h="750417">
                  <a:moveTo>
                    <a:pt x="460926" y="750417"/>
                  </a:moveTo>
                  <a:cubicBezTo>
                    <a:pt x="471686" y="741451"/>
                    <a:pt x="480652" y="730683"/>
                    <a:pt x="484239" y="710957"/>
                  </a:cubicBezTo>
                  <a:lnTo>
                    <a:pt x="564944" y="339711"/>
                  </a:lnTo>
                  <a:cubicBezTo>
                    <a:pt x="568531" y="325364"/>
                    <a:pt x="561358" y="311018"/>
                    <a:pt x="548805" y="303845"/>
                  </a:cubicBezTo>
                  <a:lnTo>
                    <a:pt x="30493" y="2544"/>
                  </a:lnTo>
                  <a:cubicBezTo>
                    <a:pt x="26907" y="743"/>
                    <a:pt x="21527" y="-1051"/>
                    <a:pt x="17941" y="743"/>
                  </a:cubicBezTo>
                  <a:lnTo>
                    <a:pt x="0" y="6130"/>
                  </a:lnTo>
                  <a:cubicBezTo>
                    <a:pt x="3586" y="4337"/>
                    <a:pt x="10760" y="4337"/>
                    <a:pt x="12553" y="7924"/>
                  </a:cubicBezTo>
                  <a:lnTo>
                    <a:pt x="460926" y="750417"/>
                  </a:lnTo>
                  <a:close/>
                </a:path>
              </a:pathLst>
            </a:custGeom>
            <a:solidFill>
              <a:srgbClr val="CDCDD0"/>
            </a:solidFill>
            <a:ln w="7788"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E2008076-FEDF-4A68-A09F-C13CA2E63494}"/>
                </a:ext>
              </a:extLst>
            </p:cNvPr>
            <p:cNvSpPr/>
            <p:nvPr/>
          </p:nvSpPr>
          <p:spPr>
            <a:xfrm>
              <a:off x="8815776" y="913793"/>
              <a:ext cx="648365" cy="743236"/>
            </a:xfrm>
            <a:custGeom>
              <a:avLst/>
              <a:gdLst>
                <a:gd name="connsiteX0" fmla="*/ 0 w 648365"/>
                <a:gd name="connsiteY0" fmla="*/ 420416 h 743236"/>
                <a:gd name="connsiteX1" fmla="*/ 559564 w 648365"/>
                <a:gd name="connsiteY1" fmla="*/ 743236 h 743236"/>
                <a:gd name="connsiteX2" fmla="*/ 647443 w 648365"/>
                <a:gd name="connsiteY2" fmla="*/ 337917 h 743236"/>
                <a:gd name="connsiteX3" fmla="*/ 631303 w 648365"/>
                <a:gd name="connsiteY3" fmla="*/ 302044 h 743236"/>
                <a:gd name="connsiteX4" fmla="*/ 114785 w 648365"/>
                <a:gd name="connsiteY4" fmla="*/ 2536 h 743236"/>
                <a:gd name="connsiteX5" fmla="*/ 102225 w 648365"/>
                <a:gd name="connsiteY5" fmla="*/ 743 h 743236"/>
                <a:gd name="connsiteX6" fmla="*/ 100431 w 648365"/>
                <a:gd name="connsiteY6" fmla="*/ 2536 h 743236"/>
                <a:gd name="connsiteX7" fmla="*/ 91465 w 648365"/>
                <a:gd name="connsiteY7" fmla="*/ 15089 h 743236"/>
                <a:gd name="connsiteX8" fmla="*/ 0 w 648365"/>
                <a:gd name="connsiteY8" fmla="*/ 420416 h 74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8365" h="743236">
                  <a:moveTo>
                    <a:pt x="0" y="420416"/>
                  </a:moveTo>
                  <a:lnTo>
                    <a:pt x="559564" y="743236"/>
                  </a:lnTo>
                  <a:lnTo>
                    <a:pt x="647443" y="337917"/>
                  </a:lnTo>
                  <a:cubicBezTo>
                    <a:pt x="651029" y="323563"/>
                    <a:pt x="643856" y="309217"/>
                    <a:pt x="631303" y="302044"/>
                  </a:cubicBezTo>
                  <a:lnTo>
                    <a:pt x="114785" y="2536"/>
                  </a:lnTo>
                  <a:cubicBezTo>
                    <a:pt x="111191" y="743"/>
                    <a:pt x="105811" y="-1050"/>
                    <a:pt x="102225" y="743"/>
                  </a:cubicBezTo>
                  <a:cubicBezTo>
                    <a:pt x="102225" y="743"/>
                    <a:pt x="100431" y="743"/>
                    <a:pt x="100431" y="2536"/>
                  </a:cubicBezTo>
                  <a:cubicBezTo>
                    <a:pt x="95051" y="4329"/>
                    <a:pt x="91465" y="9709"/>
                    <a:pt x="91465" y="15089"/>
                  </a:cubicBezTo>
                  <a:lnTo>
                    <a:pt x="0" y="420416"/>
                  </a:lnTo>
                  <a:close/>
                </a:path>
              </a:pathLst>
            </a:custGeom>
            <a:solidFill>
              <a:schemeClr val="bg1"/>
            </a:solidFill>
            <a:ln w="7788"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80F9A132-4401-4F5D-8A94-6D89C5B43DB2}"/>
                </a:ext>
              </a:extLst>
            </p:cNvPr>
            <p:cNvSpPr/>
            <p:nvPr/>
          </p:nvSpPr>
          <p:spPr>
            <a:xfrm>
              <a:off x="8657952" y="1380834"/>
              <a:ext cx="647442" cy="369005"/>
            </a:xfrm>
            <a:custGeom>
              <a:avLst/>
              <a:gdLst>
                <a:gd name="connsiteX0" fmla="*/ 129131 w 647442"/>
                <a:gd name="connsiteY0" fmla="*/ 32287 h 369005"/>
                <a:gd name="connsiteX1" fmla="*/ 157824 w 647442"/>
                <a:gd name="connsiteY1" fmla="*/ 48426 h 369005"/>
                <a:gd name="connsiteX2" fmla="*/ 164997 w 647442"/>
                <a:gd name="connsiteY2" fmla="*/ 48426 h 369005"/>
                <a:gd name="connsiteX3" fmla="*/ 193689 w 647442"/>
                <a:gd name="connsiteY3" fmla="*/ 32287 h 369005"/>
                <a:gd name="connsiteX4" fmla="*/ 195483 w 647442"/>
                <a:gd name="connsiteY4" fmla="*/ 30493 h 369005"/>
                <a:gd name="connsiteX5" fmla="*/ 195483 w 647442"/>
                <a:gd name="connsiteY5" fmla="*/ 26899 h 369005"/>
                <a:gd name="connsiteX6" fmla="*/ 129131 w 647442"/>
                <a:gd name="connsiteY6" fmla="*/ 26899 h 369005"/>
                <a:gd name="connsiteX7" fmla="*/ 129131 w 647442"/>
                <a:gd name="connsiteY7" fmla="*/ 32287 h 369005"/>
                <a:gd name="connsiteX8" fmla="*/ 129131 w 647442"/>
                <a:gd name="connsiteY8" fmla="*/ 32287 h 369005"/>
                <a:gd name="connsiteX9" fmla="*/ 129131 w 647442"/>
                <a:gd name="connsiteY9" fmla="*/ 179351 h 369005"/>
                <a:gd name="connsiteX10" fmla="*/ 328201 w 647442"/>
                <a:gd name="connsiteY10" fmla="*/ 294128 h 369005"/>
                <a:gd name="connsiteX11" fmla="*/ 335374 w 647442"/>
                <a:gd name="connsiteY11" fmla="*/ 294128 h 369005"/>
                <a:gd name="connsiteX12" fmla="*/ 364074 w 647442"/>
                <a:gd name="connsiteY12" fmla="*/ 277989 h 369005"/>
                <a:gd name="connsiteX13" fmla="*/ 365867 w 647442"/>
                <a:gd name="connsiteY13" fmla="*/ 276195 h 369005"/>
                <a:gd name="connsiteX14" fmla="*/ 365867 w 647442"/>
                <a:gd name="connsiteY14" fmla="*/ 272609 h 369005"/>
                <a:gd name="connsiteX15" fmla="*/ 129131 w 647442"/>
                <a:gd name="connsiteY15" fmla="*/ 173971 h 369005"/>
                <a:gd name="connsiteX16" fmla="*/ 129131 w 647442"/>
                <a:gd name="connsiteY16" fmla="*/ 179351 h 369005"/>
                <a:gd name="connsiteX17" fmla="*/ 129131 w 647442"/>
                <a:gd name="connsiteY17" fmla="*/ 179351 h 369005"/>
                <a:gd name="connsiteX18" fmla="*/ 44832 w 647442"/>
                <a:gd name="connsiteY18" fmla="*/ 80705 h 369005"/>
                <a:gd name="connsiteX19" fmla="*/ 159617 w 647442"/>
                <a:gd name="connsiteY19" fmla="*/ 147064 h 369005"/>
                <a:gd name="connsiteX20" fmla="*/ 166790 w 647442"/>
                <a:gd name="connsiteY20" fmla="*/ 147064 h 369005"/>
                <a:gd name="connsiteX21" fmla="*/ 195483 w 647442"/>
                <a:gd name="connsiteY21" fmla="*/ 130925 h 369005"/>
                <a:gd name="connsiteX22" fmla="*/ 197276 w 647442"/>
                <a:gd name="connsiteY22" fmla="*/ 129131 h 369005"/>
                <a:gd name="connsiteX23" fmla="*/ 197276 w 647442"/>
                <a:gd name="connsiteY23" fmla="*/ 125545 h 369005"/>
                <a:gd name="connsiteX24" fmla="*/ 44832 w 647442"/>
                <a:gd name="connsiteY24" fmla="*/ 77119 h 369005"/>
                <a:gd name="connsiteX25" fmla="*/ 44832 w 647442"/>
                <a:gd name="connsiteY25" fmla="*/ 80705 h 369005"/>
                <a:gd name="connsiteX26" fmla="*/ 44832 w 647442"/>
                <a:gd name="connsiteY26" fmla="*/ 80705 h 369005"/>
                <a:gd name="connsiteX27" fmla="*/ 86085 w 647442"/>
                <a:gd name="connsiteY27" fmla="*/ 154237 h 369005"/>
                <a:gd name="connsiteX28" fmla="*/ 114777 w 647442"/>
                <a:gd name="connsiteY28" fmla="*/ 170377 h 369005"/>
                <a:gd name="connsiteX29" fmla="*/ 121951 w 647442"/>
                <a:gd name="connsiteY29" fmla="*/ 170377 h 369005"/>
                <a:gd name="connsiteX30" fmla="*/ 150651 w 647442"/>
                <a:gd name="connsiteY30" fmla="*/ 154237 h 369005"/>
                <a:gd name="connsiteX31" fmla="*/ 152444 w 647442"/>
                <a:gd name="connsiteY31" fmla="*/ 152444 h 369005"/>
                <a:gd name="connsiteX32" fmla="*/ 152444 w 647442"/>
                <a:gd name="connsiteY32" fmla="*/ 148857 h 369005"/>
                <a:gd name="connsiteX33" fmla="*/ 84292 w 647442"/>
                <a:gd name="connsiteY33" fmla="*/ 148857 h 369005"/>
                <a:gd name="connsiteX34" fmla="*/ 86085 w 647442"/>
                <a:gd name="connsiteY34" fmla="*/ 154237 h 369005"/>
                <a:gd name="connsiteX35" fmla="*/ 44832 w 647442"/>
                <a:gd name="connsiteY35" fmla="*/ 129131 h 369005"/>
                <a:gd name="connsiteX36" fmla="*/ 73532 w 647442"/>
                <a:gd name="connsiteY36" fmla="*/ 145271 h 369005"/>
                <a:gd name="connsiteX37" fmla="*/ 80705 w 647442"/>
                <a:gd name="connsiteY37" fmla="*/ 145271 h 369005"/>
                <a:gd name="connsiteX38" fmla="*/ 109398 w 647442"/>
                <a:gd name="connsiteY38" fmla="*/ 129131 h 369005"/>
                <a:gd name="connsiteX39" fmla="*/ 111191 w 647442"/>
                <a:gd name="connsiteY39" fmla="*/ 127338 h 369005"/>
                <a:gd name="connsiteX40" fmla="*/ 111191 w 647442"/>
                <a:gd name="connsiteY40" fmla="*/ 123751 h 369005"/>
                <a:gd name="connsiteX41" fmla="*/ 43039 w 647442"/>
                <a:gd name="connsiteY41" fmla="*/ 123751 h 369005"/>
                <a:gd name="connsiteX42" fmla="*/ 44832 w 647442"/>
                <a:gd name="connsiteY42" fmla="*/ 129131 h 369005"/>
                <a:gd name="connsiteX43" fmla="*/ 44832 w 647442"/>
                <a:gd name="connsiteY43" fmla="*/ 129131 h 369005"/>
                <a:gd name="connsiteX44" fmla="*/ 1793 w 647442"/>
                <a:gd name="connsiteY44" fmla="*/ 105819 h 369005"/>
                <a:gd name="connsiteX45" fmla="*/ 30486 w 647442"/>
                <a:gd name="connsiteY45" fmla="*/ 121958 h 369005"/>
                <a:gd name="connsiteX46" fmla="*/ 37659 w 647442"/>
                <a:gd name="connsiteY46" fmla="*/ 121958 h 369005"/>
                <a:gd name="connsiteX47" fmla="*/ 66359 w 647442"/>
                <a:gd name="connsiteY47" fmla="*/ 105819 h 369005"/>
                <a:gd name="connsiteX48" fmla="*/ 68152 w 647442"/>
                <a:gd name="connsiteY48" fmla="*/ 104025 h 369005"/>
                <a:gd name="connsiteX49" fmla="*/ 68152 w 647442"/>
                <a:gd name="connsiteY49" fmla="*/ 100431 h 369005"/>
                <a:gd name="connsiteX50" fmla="*/ 0 w 647442"/>
                <a:gd name="connsiteY50" fmla="*/ 100431 h 369005"/>
                <a:gd name="connsiteX51" fmla="*/ 1793 w 647442"/>
                <a:gd name="connsiteY51" fmla="*/ 105819 h 369005"/>
                <a:gd name="connsiteX52" fmla="*/ 1793 w 647442"/>
                <a:gd name="connsiteY52" fmla="*/ 105819 h 369005"/>
                <a:gd name="connsiteX53" fmla="*/ 299508 w 647442"/>
                <a:gd name="connsiteY53" fmla="*/ 227769 h 369005"/>
                <a:gd name="connsiteX54" fmla="*/ 328201 w 647442"/>
                <a:gd name="connsiteY54" fmla="*/ 243909 h 369005"/>
                <a:gd name="connsiteX55" fmla="*/ 335374 w 647442"/>
                <a:gd name="connsiteY55" fmla="*/ 243909 h 369005"/>
                <a:gd name="connsiteX56" fmla="*/ 364074 w 647442"/>
                <a:gd name="connsiteY56" fmla="*/ 227769 h 369005"/>
                <a:gd name="connsiteX57" fmla="*/ 365867 w 647442"/>
                <a:gd name="connsiteY57" fmla="*/ 225976 h 369005"/>
                <a:gd name="connsiteX58" fmla="*/ 365867 w 647442"/>
                <a:gd name="connsiteY58" fmla="*/ 222389 h 369005"/>
                <a:gd name="connsiteX59" fmla="*/ 297715 w 647442"/>
                <a:gd name="connsiteY59" fmla="*/ 222389 h 369005"/>
                <a:gd name="connsiteX60" fmla="*/ 299508 w 647442"/>
                <a:gd name="connsiteY60" fmla="*/ 227769 h 369005"/>
                <a:gd name="connsiteX61" fmla="*/ 428640 w 647442"/>
                <a:gd name="connsiteY61" fmla="*/ 303095 h 369005"/>
                <a:gd name="connsiteX62" fmla="*/ 500379 w 647442"/>
                <a:gd name="connsiteY62" fmla="*/ 344348 h 369005"/>
                <a:gd name="connsiteX63" fmla="*/ 507552 w 647442"/>
                <a:gd name="connsiteY63" fmla="*/ 344348 h 369005"/>
                <a:gd name="connsiteX64" fmla="*/ 536244 w 647442"/>
                <a:gd name="connsiteY64" fmla="*/ 328208 h 369005"/>
                <a:gd name="connsiteX65" fmla="*/ 538037 w 647442"/>
                <a:gd name="connsiteY65" fmla="*/ 326415 h 369005"/>
                <a:gd name="connsiteX66" fmla="*/ 538037 w 647442"/>
                <a:gd name="connsiteY66" fmla="*/ 322828 h 369005"/>
                <a:gd name="connsiteX67" fmla="*/ 428640 w 647442"/>
                <a:gd name="connsiteY67" fmla="*/ 297715 h 369005"/>
                <a:gd name="connsiteX68" fmla="*/ 428640 w 647442"/>
                <a:gd name="connsiteY68" fmla="*/ 303095 h 369005"/>
                <a:gd name="connsiteX69" fmla="*/ 428640 w 647442"/>
                <a:gd name="connsiteY69" fmla="*/ 303095 h 369005"/>
                <a:gd name="connsiteX70" fmla="*/ 385593 w 647442"/>
                <a:gd name="connsiteY70" fmla="*/ 326415 h 369005"/>
                <a:gd name="connsiteX71" fmla="*/ 414286 w 647442"/>
                <a:gd name="connsiteY71" fmla="*/ 342554 h 369005"/>
                <a:gd name="connsiteX72" fmla="*/ 421467 w 647442"/>
                <a:gd name="connsiteY72" fmla="*/ 342554 h 369005"/>
                <a:gd name="connsiteX73" fmla="*/ 450159 w 647442"/>
                <a:gd name="connsiteY73" fmla="*/ 326415 h 369005"/>
                <a:gd name="connsiteX74" fmla="*/ 451952 w 647442"/>
                <a:gd name="connsiteY74" fmla="*/ 324622 h 369005"/>
                <a:gd name="connsiteX75" fmla="*/ 451952 w 647442"/>
                <a:gd name="connsiteY75" fmla="*/ 321035 h 369005"/>
                <a:gd name="connsiteX76" fmla="*/ 383800 w 647442"/>
                <a:gd name="connsiteY76" fmla="*/ 321035 h 369005"/>
                <a:gd name="connsiteX77" fmla="*/ 385593 w 647442"/>
                <a:gd name="connsiteY77" fmla="*/ 326415 h 369005"/>
                <a:gd name="connsiteX78" fmla="*/ 385593 w 647442"/>
                <a:gd name="connsiteY78" fmla="*/ 326415 h 369005"/>
                <a:gd name="connsiteX79" fmla="*/ 342547 w 647442"/>
                <a:gd name="connsiteY79" fmla="*/ 303095 h 369005"/>
                <a:gd name="connsiteX80" fmla="*/ 371247 w 647442"/>
                <a:gd name="connsiteY80" fmla="*/ 319234 h 369005"/>
                <a:gd name="connsiteX81" fmla="*/ 378420 w 647442"/>
                <a:gd name="connsiteY81" fmla="*/ 319234 h 369005"/>
                <a:gd name="connsiteX82" fmla="*/ 407113 w 647442"/>
                <a:gd name="connsiteY82" fmla="*/ 303095 h 369005"/>
                <a:gd name="connsiteX83" fmla="*/ 408906 w 647442"/>
                <a:gd name="connsiteY83" fmla="*/ 301301 h 369005"/>
                <a:gd name="connsiteX84" fmla="*/ 408906 w 647442"/>
                <a:gd name="connsiteY84" fmla="*/ 297715 h 369005"/>
                <a:gd name="connsiteX85" fmla="*/ 340754 w 647442"/>
                <a:gd name="connsiteY85" fmla="*/ 297715 h 369005"/>
                <a:gd name="connsiteX86" fmla="*/ 342547 w 647442"/>
                <a:gd name="connsiteY86" fmla="*/ 303095 h 369005"/>
                <a:gd name="connsiteX87" fmla="*/ 342547 w 647442"/>
                <a:gd name="connsiteY87" fmla="*/ 303095 h 369005"/>
                <a:gd name="connsiteX88" fmla="*/ 342547 w 647442"/>
                <a:gd name="connsiteY88" fmla="*/ 252883 h 369005"/>
                <a:gd name="connsiteX89" fmla="*/ 371247 w 647442"/>
                <a:gd name="connsiteY89" fmla="*/ 269022 h 369005"/>
                <a:gd name="connsiteX90" fmla="*/ 378420 w 647442"/>
                <a:gd name="connsiteY90" fmla="*/ 269022 h 369005"/>
                <a:gd name="connsiteX91" fmla="*/ 407113 w 647442"/>
                <a:gd name="connsiteY91" fmla="*/ 252883 h 369005"/>
                <a:gd name="connsiteX92" fmla="*/ 408906 w 647442"/>
                <a:gd name="connsiteY92" fmla="*/ 251090 h 369005"/>
                <a:gd name="connsiteX93" fmla="*/ 408906 w 647442"/>
                <a:gd name="connsiteY93" fmla="*/ 247503 h 369005"/>
                <a:gd name="connsiteX94" fmla="*/ 340754 w 647442"/>
                <a:gd name="connsiteY94" fmla="*/ 247503 h 369005"/>
                <a:gd name="connsiteX95" fmla="*/ 342547 w 647442"/>
                <a:gd name="connsiteY95" fmla="*/ 252883 h 369005"/>
                <a:gd name="connsiteX96" fmla="*/ 342547 w 647442"/>
                <a:gd name="connsiteY96" fmla="*/ 252883 h 369005"/>
                <a:gd name="connsiteX97" fmla="*/ 385593 w 647442"/>
                <a:gd name="connsiteY97" fmla="*/ 277989 h 369005"/>
                <a:gd name="connsiteX98" fmla="*/ 414286 w 647442"/>
                <a:gd name="connsiteY98" fmla="*/ 294128 h 369005"/>
                <a:gd name="connsiteX99" fmla="*/ 421467 w 647442"/>
                <a:gd name="connsiteY99" fmla="*/ 294128 h 369005"/>
                <a:gd name="connsiteX100" fmla="*/ 450159 w 647442"/>
                <a:gd name="connsiteY100" fmla="*/ 277989 h 369005"/>
                <a:gd name="connsiteX101" fmla="*/ 451952 w 647442"/>
                <a:gd name="connsiteY101" fmla="*/ 276195 h 369005"/>
                <a:gd name="connsiteX102" fmla="*/ 451952 w 647442"/>
                <a:gd name="connsiteY102" fmla="*/ 272609 h 369005"/>
                <a:gd name="connsiteX103" fmla="*/ 383800 w 647442"/>
                <a:gd name="connsiteY103" fmla="*/ 272609 h 369005"/>
                <a:gd name="connsiteX104" fmla="*/ 385593 w 647442"/>
                <a:gd name="connsiteY104" fmla="*/ 277989 h 369005"/>
                <a:gd name="connsiteX105" fmla="*/ 385593 w 647442"/>
                <a:gd name="connsiteY105" fmla="*/ 277989 h 369005"/>
                <a:gd name="connsiteX106" fmla="*/ 172170 w 647442"/>
                <a:gd name="connsiteY106" fmla="*/ 154237 h 369005"/>
                <a:gd name="connsiteX107" fmla="*/ 200862 w 647442"/>
                <a:gd name="connsiteY107" fmla="*/ 170377 h 369005"/>
                <a:gd name="connsiteX108" fmla="*/ 208043 w 647442"/>
                <a:gd name="connsiteY108" fmla="*/ 170377 h 369005"/>
                <a:gd name="connsiteX109" fmla="*/ 236736 w 647442"/>
                <a:gd name="connsiteY109" fmla="*/ 154237 h 369005"/>
                <a:gd name="connsiteX110" fmla="*/ 238529 w 647442"/>
                <a:gd name="connsiteY110" fmla="*/ 152444 h 369005"/>
                <a:gd name="connsiteX111" fmla="*/ 238529 w 647442"/>
                <a:gd name="connsiteY111" fmla="*/ 148857 h 369005"/>
                <a:gd name="connsiteX112" fmla="*/ 170377 w 647442"/>
                <a:gd name="connsiteY112" fmla="*/ 148857 h 369005"/>
                <a:gd name="connsiteX113" fmla="*/ 172170 w 647442"/>
                <a:gd name="connsiteY113" fmla="*/ 154237 h 369005"/>
                <a:gd name="connsiteX114" fmla="*/ 172170 w 647442"/>
                <a:gd name="connsiteY114" fmla="*/ 154237 h 369005"/>
                <a:gd name="connsiteX115" fmla="*/ 215216 w 647442"/>
                <a:gd name="connsiteY115" fmla="*/ 179351 h 369005"/>
                <a:gd name="connsiteX116" fmla="*/ 243909 w 647442"/>
                <a:gd name="connsiteY116" fmla="*/ 195490 h 369005"/>
                <a:gd name="connsiteX117" fmla="*/ 251082 w 647442"/>
                <a:gd name="connsiteY117" fmla="*/ 195490 h 369005"/>
                <a:gd name="connsiteX118" fmla="*/ 279782 w 647442"/>
                <a:gd name="connsiteY118" fmla="*/ 179351 h 369005"/>
                <a:gd name="connsiteX119" fmla="*/ 281576 w 647442"/>
                <a:gd name="connsiteY119" fmla="*/ 177558 h 369005"/>
                <a:gd name="connsiteX120" fmla="*/ 281576 w 647442"/>
                <a:gd name="connsiteY120" fmla="*/ 173971 h 369005"/>
                <a:gd name="connsiteX121" fmla="*/ 213423 w 647442"/>
                <a:gd name="connsiteY121" fmla="*/ 173971 h 369005"/>
                <a:gd name="connsiteX122" fmla="*/ 215216 w 647442"/>
                <a:gd name="connsiteY122" fmla="*/ 179351 h 369005"/>
                <a:gd name="connsiteX123" fmla="*/ 215216 w 647442"/>
                <a:gd name="connsiteY123" fmla="*/ 179351 h 369005"/>
                <a:gd name="connsiteX124" fmla="*/ 256462 w 647442"/>
                <a:gd name="connsiteY124" fmla="*/ 204457 h 369005"/>
                <a:gd name="connsiteX125" fmla="*/ 285162 w 647442"/>
                <a:gd name="connsiteY125" fmla="*/ 220596 h 369005"/>
                <a:gd name="connsiteX126" fmla="*/ 292335 w 647442"/>
                <a:gd name="connsiteY126" fmla="*/ 220596 h 369005"/>
                <a:gd name="connsiteX127" fmla="*/ 321028 w 647442"/>
                <a:gd name="connsiteY127" fmla="*/ 204457 h 369005"/>
                <a:gd name="connsiteX128" fmla="*/ 322821 w 647442"/>
                <a:gd name="connsiteY128" fmla="*/ 202663 h 369005"/>
                <a:gd name="connsiteX129" fmla="*/ 322821 w 647442"/>
                <a:gd name="connsiteY129" fmla="*/ 199077 h 369005"/>
                <a:gd name="connsiteX130" fmla="*/ 254669 w 647442"/>
                <a:gd name="connsiteY130" fmla="*/ 199077 h 369005"/>
                <a:gd name="connsiteX131" fmla="*/ 256462 w 647442"/>
                <a:gd name="connsiteY131" fmla="*/ 204457 h 369005"/>
                <a:gd name="connsiteX132" fmla="*/ 256462 w 647442"/>
                <a:gd name="connsiteY132" fmla="*/ 204457 h 369005"/>
                <a:gd name="connsiteX133" fmla="*/ 428640 w 647442"/>
                <a:gd name="connsiteY133" fmla="*/ 351521 h 369005"/>
                <a:gd name="connsiteX134" fmla="*/ 457332 w 647442"/>
                <a:gd name="connsiteY134" fmla="*/ 367660 h 369005"/>
                <a:gd name="connsiteX135" fmla="*/ 464505 w 647442"/>
                <a:gd name="connsiteY135" fmla="*/ 367660 h 369005"/>
                <a:gd name="connsiteX136" fmla="*/ 493205 w 647442"/>
                <a:gd name="connsiteY136" fmla="*/ 351521 h 369005"/>
                <a:gd name="connsiteX137" fmla="*/ 494999 w 647442"/>
                <a:gd name="connsiteY137" fmla="*/ 349728 h 369005"/>
                <a:gd name="connsiteX138" fmla="*/ 494999 w 647442"/>
                <a:gd name="connsiteY138" fmla="*/ 346141 h 369005"/>
                <a:gd name="connsiteX139" fmla="*/ 426846 w 647442"/>
                <a:gd name="connsiteY139" fmla="*/ 346141 h 369005"/>
                <a:gd name="connsiteX140" fmla="*/ 428640 w 647442"/>
                <a:gd name="connsiteY140" fmla="*/ 351521 h 369005"/>
                <a:gd name="connsiteX141" fmla="*/ 428640 w 647442"/>
                <a:gd name="connsiteY141" fmla="*/ 351521 h 369005"/>
                <a:gd name="connsiteX142" fmla="*/ 469885 w 647442"/>
                <a:gd name="connsiteY142" fmla="*/ 277989 h 369005"/>
                <a:gd name="connsiteX143" fmla="*/ 498585 w 647442"/>
                <a:gd name="connsiteY143" fmla="*/ 294128 h 369005"/>
                <a:gd name="connsiteX144" fmla="*/ 505758 w 647442"/>
                <a:gd name="connsiteY144" fmla="*/ 294128 h 369005"/>
                <a:gd name="connsiteX145" fmla="*/ 534451 w 647442"/>
                <a:gd name="connsiteY145" fmla="*/ 277989 h 369005"/>
                <a:gd name="connsiteX146" fmla="*/ 536244 w 647442"/>
                <a:gd name="connsiteY146" fmla="*/ 276195 h 369005"/>
                <a:gd name="connsiteX147" fmla="*/ 536244 w 647442"/>
                <a:gd name="connsiteY147" fmla="*/ 272609 h 369005"/>
                <a:gd name="connsiteX148" fmla="*/ 469885 w 647442"/>
                <a:gd name="connsiteY148" fmla="*/ 272609 h 369005"/>
                <a:gd name="connsiteX149" fmla="*/ 469885 w 647442"/>
                <a:gd name="connsiteY149" fmla="*/ 277989 h 369005"/>
                <a:gd name="connsiteX150" fmla="*/ 469885 w 647442"/>
                <a:gd name="connsiteY150" fmla="*/ 277989 h 369005"/>
                <a:gd name="connsiteX151" fmla="*/ 512932 w 647442"/>
                <a:gd name="connsiteY151" fmla="*/ 303095 h 369005"/>
                <a:gd name="connsiteX152" fmla="*/ 541624 w 647442"/>
                <a:gd name="connsiteY152" fmla="*/ 319234 h 369005"/>
                <a:gd name="connsiteX153" fmla="*/ 548797 w 647442"/>
                <a:gd name="connsiteY153" fmla="*/ 319234 h 369005"/>
                <a:gd name="connsiteX154" fmla="*/ 577497 w 647442"/>
                <a:gd name="connsiteY154" fmla="*/ 303095 h 369005"/>
                <a:gd name="connsiteX155" fmla="*/ 579290 w 647442"/>
                <a:gd name="connsiteY155" fmla="*/ 301301 h 369005"/>
                <a:gd name="connsiteX156" fmla="*/ 579290 w 647442"/>
                <a:gd name="connsiteY156" fmla="*/ 297715 h 369005"/>
                <a:gd name="connsiteX157" fmla="*/ 511138 w 647442"/>
                <a:gd name="connsiteY157" fmla="*/ 297715 h 369005"/>
                <a:gd name="connsiteX158" fmla="*/ 512932 w 647442"/>
                <a:gd name="connsiteY158" fmla="*/ 303095 h 369005"/>
                <a:gd name="connsiteX159" fmla="*/ 512932 w 647442"/>
                <a:gd name="connsiteY159" fmla="*/ 303095 h 369005"/>
                <a:gd name="connsiteX160" fmla="*/ 86085 w 647442"/>
                <a:gd name="connsiteY160" fmla="*/ 55599 h 369005"/>
                <a:gd name="connsiteX161" fmla="*/ 157824 w 647442"/>
                <a:gd name="connsiteY161" fmla="*/ 96845 h 369005"/>
                <a:gd name="connsiteX162" fmla="*/ 164997 w 647442"/>
                <a:gd name="connsiteY162" fmla="*/ 96845 h 369005"/>
                <a:gd name="connsiteX163" fmla="*/ 193689 w 647442"/>
                <a:gd name="connsiteY163" fmla="*/ 80705 h 369005"/>
                <a:gd name="connsiteX164" fmla="*/ 195483 w 647442"/>
                <a:gd name="connsiteY164" fmla="*/ 78912 h 369005"/>
                <a:gd name="connsiteX165" fmla="*/ 195483 w 647442"/>
                <a:gd name="connsiteY165" fmla="*/ 75325 h 369005"/>
                <a:gd name="connsiteX166" fmla="*/ 86085 w 647442"/>
                <a:gd name="connsiteY166" fmla="*/ 50219 h 369005"/>
                <a:gd name="connsiteX167" fmla="*/ 86085 w 647442"/>
                <a:gd name="connsiteY167" fmla="*/ 55599 h 369005"/>
                <a:gd name="connsiteX168" fmla="*/ 172170 w 647442"/>
                <a:gd name="connsiteY168" fmla="*/ 105819 h 369005"/>
                <a:gd name="connsiteX169" fmla="*/ 200862 w 647442"/>
                <a:gd name="connsiteY169" fmla="*/ 121958 h 369005"/>
                <a:gd name="connsiteX170" fmla="*/ 208043 w 647442"/>
                <a:gd name="connsiteY170" fmla="*/ 121958 h 369005"/>
                <a:gd name="connsiteX171" fmla="*/ 236736 w 647442"/>
                <a:gd name="connsiteY171" fmla="*/ 105819 h 369005"/>
                <a:gd name="connsiteX172" fmla="*/ 238529 w 647442"/>
                <a:gd name="connsiteY172" fmla="*/ 104025 h 369005"/>
                <a:gd name="connsiteX173" fmla="*/ 238529 w 647442"/>
                <a:gd name="connsiteY173" fmla="*/ 100431 h 369005"/>
                <a:gd name="connsiteX174" fmla="*/ 170377 w 647442"/>
                <a:gd name="connsiteY174" fmla="*/ 100431 h 369005"/>
                <a:gd name="connsiteX175" fmla="*/ 172170 w 647442"/>
                <a:gd name="connsiteY175" fmla="*/ 105819 h 369005"/>
                <a:gd name="connsiteX176" fmla="*/ 172170 w 647442"/>
                <a:gd name="connsiteY176" fmla="*/ 105819 h 369005"/>
                <a:gd name="connsiteX177" fmla="*/ 342547 w 647442"/>
                <a:gd name="connsiteY177" fmla="*/ 204457 h 369005"/>
                <a:gd name="connsiteX178" fmla="*/ 371247 w 647442"/>
                <a:gd name="connsiteY178" fmla="*/ 220596 h 369005"/>
                <a:gd name="connsiteX179" fmla="*/ 378420 w 647442"/>
                <a:gd name="connsiteY179" fmla="*/ 220596 h 369005"/>
                <a:gd name="connsiteX180" fmla="*/ 407113 w 647442"/>
                <a:gd name="connsiteY180" fmla="*/ 204457 h 369005"/>
                <a:gd name="connsiteX181" fmla="*/ 408906 w 647442"/>
                <a:gd name="connsiteY181" fmla="*/ 202663 h 369005"/>
                <a:gd name="connsiteX182" fmla="*/ 408906 w 647442"/>
                <a:gd name="connsiteY182" fmla="*/ 199077 h 369005"/>
                <a:gd name="connsiteX183" fmla="*/ 340754 w 647442"/>
                <a:gd name="connsiteY183" fmla="*/ 199077 h 369005"/>
                <a:gd name="connsiteX184" fmla="*/ 342547 w 647442"/>
                <a:gd name="connsiteY184" fmla="*/ 204457 h 369005"/>
                <a:gd name="connsiteX185" fmla="*/ 342547 w 647442"/>
                <a:gd name="connsiteY185" fmla="*/ 204457 h 369005"/>
                <a:gd name="connsiteX186" fmla="*/ 385593 w 647442"/>
                <a:gd name="connsiteY186" fmla="*/ 227769 h 369005"/>
                <a:gd name="connsiteX187" fmla="*/ 414286 w 647442"/>
                <a:gd name="connsiteY187" fmla="*/ 243909 h 369005"/>
                <a:gd name="connsiteX188" fmla="*/ 421467 w 647442"/>
                <a:gd name="connsiteY188" fmla="*/ 243909 h 369005"/>
                <a:gd name="connsiteX189" fmla="*/ 450159 w 647442"/>
                <a:gd name="connsiteY189" fmla="*/ 227769 h 369005"/>
                <a:gd name="connsiteX190" fmla="*/ 451952 w 647442"/>
                <a:gd name="connsiteY190" fmla="*/ 225976 h 369005"/>
                <a:gd name="connsiteX191" fmla="*/ 451952 w 647442"/>
                <a:gd name="connsiteY191" fmla="*/ 222389 h 369005"/>
                <a:gd name="connsiteX192" fmla="*/ 383800 w 647442"/>
                <a:gd name="connsiteY192" fmla="*/ 222389 h 369005"/>
                <a:gd name="connsiteX193" fmla="*/ 385593 w 647442"/>
                <a:gd name="connsiteY193" fmla="*/ 227769 h 369005"/>
                <a:gd name="connsiteX194" fmla="*/ 385593 w 647442"/>
                <a:gd name="connsiteY194" fmla="*/ 227769 h 369005"/>
                <a:gd name="connsiteX195" fmla="*/ 428640 w 647442"/>
                <a:gd name="connsiteY195" fmla="*/ 252883 h 369005"/>
                <a:gd name="connsiteX196" fmla="*/ 457332 w 647442"/>
                <a:gd name="connsiteY196" fmla="*/ 269022 h 369005"/>
                <a:gd name="connsiteX197" fmla="*/ 464505 w 647442"/>
                <a:gd name="connsiteY197" fmla="*/ 269022 h 369005"/>
                <a:gd name="connsiteX198" fmla="*/ 493205 w 647442"/>
                <a:gd name="connsiteY198" fmla="*/ 252883 h 369005"/>
                <a:gd name="connsiteX199" fmla="*/ 494999 w 647442"/>
                <a:gd name="connsiteY199" fmla="*/ 251090 h 369005"/>
                <a:gd name="connsiteX200" fmla="*/ 494999 w 647442"/>
                <a:gd name="connsiteY200" fmla="*/ 247503 h 369005"/>
                <a:gd name="connsiteX201" fmla="*/ 426846 w 647442"/>
                <a:gd name="connsiteY201" fmla="*/ 247503 h 369005"/>
                <a:gd name="connsiteX202" fmla="*/ 428640 w 647442"/>
                <a:gd name="connsiteY202" fmla="*/ 252883 h 369005"/>
                <a:gd name="connsiteX203" fmla="*/ 428640 w 647442"/>
                <a:gd name="connsiteY203" fmla="*/ 252883 h 369005"/>
                <a:gd name="connsiteX204" fmla="*/ 215216 w 647442"/>
                <a:gd name="connsiteY204" fmla="*/ 129131 h 369005"/>
                <a:gd name="connsiteX205" fmla="*/ 243909 w 647442"/>
                <a:gd name="connsiteY205" fmla="*/ 145271 h 369005"/>
                <a:gd name="connsiteX206" fmla="*/ 251082 w 647442"/>
                <a:gd name="connsiteY206" fmla="*/ 145271 h 369005"/>
                <a:gd name="connsiteX207" fmla="*/ 279782 w 647442"/>
                <a:gd name="connsiteY207" fmla="*/ 129131 h 369005"/>
                <a:gd name="connsiteX208" fmla="*/ 281576 w 647442"/>
                <a:gd name="connsiteY208" fmla="*/ 127338 h 369005"/>
                <a:gd name="connsiteX209" fmla="*/ 281576 w 647442"/>
                <a:gd name="connsiteY209" fmla="*/ 123751 h 369005"/>
                <a:gd name="connsiteX210" fmla="*/ 213423 w 647442"/>
                <a:gd name="connsiteY210" fmla="*/ 123751 h 369005"/>
                <a:gd name="connsiteX211" fmla="*/ 215216 w 647442"/>
                <a:gd name="connsiteY211" fmla="*/ 129131 h 369005"/>
                <a:gd name="connsiteX212" fmla="*/ 215216 w 647442"/>
                <a:gd name="connsiteY212" fmla="*/ 129131 h 369005"/>
                <a:gd name="connsiteX213" fmla="*/ 256462 w 647442"/>
                <a:gd name="connsiteY213" fmla="*/ 154237 h 369005"/>
                <a:gd name="connsiteX214" fmla="*/ 285162 w 647442"/>
                <a:gd name="connsiteY214" fmla="*/ 170377 h 369005"/>
                <a:gd name="connsiteX215" fmla="*/ 292335 w 647442"/>
                <a:gd name="connsiteY215" fmla="*/ 170377 h 369005"/>
                <a:gd name="connsiteX216" fmla="*/ 321028 w 647442"/>
                <a:gd name="connsiteY216" fmla="*/ 154237 h 369005"/>
                <a:gd name="connsiteX217" fmla="*/ 322821 w 647442"/>
                <a:gd name="connsiteY217" fmla="*/ 152444 h 369005"/>
                <a:gd name="connsiteX218" fmla="*/ 322821 w 647442"/>
                <a:gd name="connsiteY218" fmla="*/ 148857 h 369005"/>
                <a:gd name="connsiteX219" fmla="*/ 254669 w 647442"/>
                <a:gd name="connsiteY219" fmla="*/ 148857 h 369005"/>
                <a:gd name="connsiteX220" fmla="*/ 256462 w 647442"/>
                <a:gd name="connsiteY220" fmla="*/ 154237 h 369005"/>
                <a:gd name="connsiteX221" fmla="*/ 299508 w 647442"/>
                <a:gd name="connsiteY221" fmla="*/ 179351 h 369005"/>
                <a:gd name="connsiteX222" fmla="*/ 328201 w 647442"/>
                <a:gd name="connsiteY222" fmla="*/ 195490 h 369005"/>
                <a:gd name="connsiteX223" fmla="*/ 335374 w 647442"/>
                <a:gd name="connsiteY223" fmla="*/ 195490 h 369005"/>
                <a:gd name="connsiteX224" fmla="*/ 364074 w 647442"/>
                <a:gd name="connsiteY224" fmla="*/ 179351 h 369005"/>
                <a:gd name="connsiteX225" fmla="*/ 365867 w 647442"/>
                <a:gd name="connsiteY225" fmla="*/ 177558 h 369005"/>
                <a:gd name="connsiteX226" fmla="*/ 365867 w 647442"/>
                <a:gd name="connsiteY226" fmla="*/ 173971 h 369005"/>
                <a:gd name="connsiteX227" fmla="*/ 297715 w 647442"/>
                <a:gd name="connsiteY227" fmla="*/ 173971 h 369005"/>
                <a:gd name="connsiteX228" fmla="*/ 299508 w 647442"/>
                <a:gd name="connsiteY228" fmla="*/ 179351 h 369005"/>
                <a:gd name="connsiteX229" fmla="*/ 299508 w 647442"/>
                <a:gd name="connsiteY229" fmla="*/ 179351 h 369005"/>
                <a:gd name="connsiteX230" fmla="*/ 385593 w 647442"/>
                <a:gd name="connsiteY230" fmla="*/ 179351 h 369005"/>
                <a:gd name="connsiteX231" fmla="*/ 414286 w 647442"/>
                <a:gd name="connsiteY231" fmla="*/ 195490 h 369005"/>
                <a:gd name="connsiteX232" fmla="*/ 421467 w 647442"/>
                <a:gd name="connsiteY232" fmla="*/ 195490 h 369005"/>
                <a:gd name="connsiteX233" fmla="*/ 450159 w 647442"/>
                <a:gd name="connsiteY233" fmla="*/ 179351 h 369005"/>
                <a:gd name="connsiteX234" fmla="*/ 451952 w 647442"/>
                <a:gd name="connsiteY234" fmla="*/ 177558 h 369005"/>
                <a:gd name="connsiteX235" fmla="*/ 451952 w 647442"/>
                <a:gd name="connsiteY235" fmla="*/ 173971 h 369005"/>
                <a:gd name="connsiteX236" fmla="*/ 383800 w 647442"/>
                <a:gd name="connsiteY236" fmla="*/ 173971 h 369005"/>
                <a:gd name="connsiteX237" fmla="*/ 385593 w 647442"/>
                <a:gd name="connsiteY237" fmla="*/ 179351 h 369005"/>
                <a:gd name="connsiteX238" fmla="*/ 385593 w 647442"/>
                <a:gd name="connsiteY238" fmla="*/ 179351 h 369005"/>
                <a:gd name="connsiteX239" fmla="*/ 599017 w 647442"/>
                <a:gd name="connsiteY239" fmla="*/ 252883 h 369005"/>
                <a:gd name="connsiteX240" fmla="*/ 627709 w 647442"/>
                <a:gd name="connsiteY240" fmla="*/ 269022 h 369005"/>
                <a:gd name="connsiteX241" fmla="*/ 634882 w 647442"/>
                <a:gd name="connsiteY241" fmla="*/ 269022 h 369005"/>
                <a:gd name="connsiteX242" fmla="*/ 645649 w 647442"/>
                <a:gd name="connsiteY242" fmla="*/ 261849 h 369005"/>
                <a:gd name="connsiteX243" fmla="*/ 647443 w 647442"/>
                <a:gd name="connsiteY243" fmla="*/ 260056 h 369005"/>
                <a:gd name="connsiteX244" fmla="*/ 647443 w 647442"/>
                <a:gd name="connsiteY244" fmla="*/ 256469 h 369005"/>
                <a:gd name="connsiteX245" fmla="*/ 597223 w 647442"/>
                <a:gd name="connsiteY245" fmla="*/ 245702 h 369005"/>
                <a:gd name="connsiteX246" fmla="*/ 599017 w 647442"/>
                <a:gd name="connsiteY246" fmla="*/ 252883 h 369005"/>
                <a:gd name="connsiteX247" fmla="*/ 599017 w 647442"/>
                <a:gd name="connsiteY247" fmla="*/ 252883 h 369005"/>
                <a:gd name="connsiteX248" fmla="*/ 172170 w 647442"/>
                <a:gd name="connsiteY248" fmla="*/ 7173 h 369005"/>
                <a:gd name="connsiteX249" fmla="*/ 200862 w 647442"/>
                <a:gd name="connsiteY249" fmla="*/ 23313 h 369005"/>
                <a:gd name="connsiteX250" fmla="*/ 208043 w 647442"/>
                <a:gd name="connsiteY250" fmla="*/ 23313 h 369005"/>
                <a:gd name="connsiteX251" fmla="*/ 218803 w 647442"/>
                <a:gd name="connsiteY251" fmla="*/ 16139 h 369005"/>
                <a:gd name="connsiteX252" fmla="*/ 220596 w 647442"/>
                <a:gd name="connsiteY252" fmla="*/ 14346 h 369005"/>
                <a:gd name="connsiteX253" fmla="*/ 220596 w 647442"/>
                <a:gd name="connsiteY253" fmla="*/ 10760 h 369005"/>
                <a:gd name="connsiteX254" fmla="*/ 170377 w 647442"/>
                <a:gd name="connsiteY254" fmla="*/ 0 h 369005"/>
                <a:gd name="connsiteX255" fmla="*/ 172170 w 647442"/>
                <a:gd name="connsiteY255" fmla="*/ 7173 h 369005"/>
                <a:gd name="connsiteX256" fmla="*/ 172170 w 647442"/>
                <a:gd name="connsiteY256" fmla="*/ 7173 h 369005"/>
                <a:gd name="connsiteX257" fmla="*/ 215216 w 647442"/>
                <a:gd name="connsiteY257" fmla="*/ 32287 h 369005"/>
                <a:gd name="connsiteX258" fmla="*/ 243909 w 647442"/>
                <a:gd name="connsiteY258" fmla="*/ 48426 h 369005"/>
                <a:gd name="connsiteX259" fmla="*/ 251082 w 647442"/>
                <a:gd name="connsiteY259" fmla="*/ 48426 h 369005"/>
                <a:gd name="connsiteX260" fmla="*/ 261842 w 647442"/>
                <a:gd name="connsiteY260" fmla="*/ 41253 h 369005"/>
                <a:gd name="connsiteX261" fmla="*/ 263635 w 647442"/>
                <a:gd name="connsiteY261" fmla="*/ 39460 h 369005"/>
                <a:gd name="connsiteX262" fmla="*/ 263635 w 647442"/>
                <a:gd name="connsiteY262" fmla="*/ 35873 h 369005"/>
                <a:gd name="connsiteX263" fmla="*/ 213423 w 647442"/>
                <a:gd name="connsiteY263" fmla="*/ 25106 h 369005"/>
                <a:gd name="connsiteX264" fmla="*/ 215216 w 647442"/>
                <a:gd name="connsiteY264" fmla="*/ 32287 h 369005"/>
                <a:gd name="connsiteX265" fmla="*/ 215216 w 647442"/>
                <a:gd name="connsiteY265" fmla="*/ 32287 h 369005"/>
                <a:gd name="connsiteX266" fmla="*/ 256462 w 647442"/>
                <a:gd name="connsiteY266" fmla="*/ 55599 h 369005"/>
                <a:gd name="connsiteX267" fmla="*/ 285162 w 647442"/>
                <a:gd name="connsiteY267" fmla="*/ 71739 h 369005"/>
                <a:gd name="connsiteX268" fmla="*/ 292335 w 647442"/>
                <a:gd name="connsiteY268" fmla="*/ 71739 h 369005"/>
                <a:gd name="connsiteX269" fmla="*/ 303095 w 647442"/>
                <a:gd name="connsiteY269" fmla="*/ 64566 h 369005"/>
                <a:gd name="connsiteX270" fmla="*/ 304888 w 647442"/>
                <a:gd name="connsiteY270" fmla="*/ 62772 h 369005"/>
                <a:gd name="connsiteX271" fmla="*/ 304888 w 647442"/>
                <a:gd name="connsiteY271" fmla="*/ 59186 h 369005"/>
                <a:gd name="connsiteX272" fmla="*/ 254669 w 647442"/>
                <a:gd name="connsiteY272" fmla="*/ 48426 h 369005"/>
                <a:gd name="connsiteX273" fmla="*/ 256462 w 647442"/>
                <a:gd name="connsiteY273" fmla="*/ 55599 h 369005"/>
                <a:gd name="connsiteX274" fmla="*/ 299508 w 647442"/>
                <a:gd name="connsiteY274" fmla="*/ 80705 h 369005"/>
                <a:gd name="connsiteX275" fmla="*/ 328201 w 647442"/>
                <a:gd name="connsiteY275" fmla="*/ 96845 h 369005"/>
                <a:gd name="connsiteX276" fmla="*/ 335374 w 647442"/>
                <a:gd name="connsiteY276" fmla="*/ 96845 h 369005"/>
                <a:gd name="connsiteX277" fmla="*/ 346133 w 647442"/>
                <a:gd name="connsiteY277" fmla="*/ 89671 h 369005"/>
                <a:gd name="connsiteX278" fmla="*/ 347935 w 647442"/>
                <a:gd name="connsiteY278" fmla="*/ 87878 h 369005"/>
                <a:gd name="connsiteX279" fmla="*/ 347935 w 647442"/>
                <a:gd name="connsiteY279" fmla="*/ 84292 h 369005"/>
                <a:gd name="connsiteX280" fmla="*/ 297715 w 647442"/>
                <a:gd name="connsiteY280" fmla="*/ 73532 h 369005"/>
                <a:gd name="connsiteX281" fmla="*/ 299508 w 647442"/>
                <a:gd name="connsiteY281" fmla="*/ 80705 h 369005"/>
                <a:gd name="connsiteX282" fmla="*/ 299508 w 647442"/>
                <a:gd name="connsiteY282" fmla="*/ 80705 h 369005"/>
                <a:gd name="connsiteX283" fmla="*/ 342547 w 647442"/>
                <a:gd name="connsiteY283" fmla="*/ 105819 h 369005"/>
                <a:gd name="connsiteX284" fmla="*/ 371247 w 647442"/>
                <a:gd name="connsiteY284" fmla="*/ 121958 h 369005"/>
                <a:gd name="connsiteX285" fmla="*/ 378420 w 647442"/>
                <a:gd name="connsiteY285" fmla="*/ 121958 h 369005"/>
                <a:gd name="connsiteX286" fmla="*/ 389180 w 647442"/>
                <a:gd name="connsiteY286" fmla="*/ 114785 h 369005"/>
                <a:gd name="connsiteX287" fmla="*/ 390973 w 647442"/>
                <a:gd name="connsiteY287" fmla="*/ 112992 h 369005"/>
                <a:gd name="connsiteX288" fmla="*/ 390973 w 647442"/>
                <a:gd name="connsiteY288" fmla="*/ 109405 h 369005"/>
                <a:gd name="connsiteX289" fmla="*/ 340754 w 647442"/>
                <a:gd name="connsiteY289" fmla="*/ 98638 h 369005"/>
                <a:gd name="connsiteX290" fmla="*/ 342547 w 647442"/>
                <a:gd name="connsiteY290" fmla="*/ 105819 h 369005"/>
                <a:gd name="connsiteX291" fmla="*/ 342547 w 647442"/>
                <a:gd name="connsiteY291" fmla="*/ 105819 h 369005"/>
                <a:gd name="connsiteX292" fmla="*/ 385593 w 647442"/>
                <a:gd name="connsiteY292" fmla="*/ 129131 h 369005"/>
                <a:gd name="connsiteX293" fmla="*/ 414286 w 647442"/>
                <a:gd name="connsiteY293" fmla="*/ 145271 h 369005"/>
                <a:gd name="connsiteX294" fmla="*/ 421467 w 647442"/>
                <a:gd name="connsiteY294" fmla="*/ 145271 h 369005"/>
                <a:gd name="connsiteX295" fmla="*/ 432226 w 647442"/>
                <a:gd name="connsiteY295" fmla="*/ 138098 h 369005"/>
                <a:gd name="connsiteX296" fmla="*/ 434020 w 647442"/>
                <a:gd name="connsiteY296" fmla="*/ 136304 h 369005"/>
                <a:gd name="connsiteX297" fmla="*/ 434020 w 647442"/>
                <a:gd name="connsiteY297" fmla="*/ 132718 h 369005"/>
                <a:gd name="connsiteX298" fmla="*/ 383800 w 647442"/>
                <a:gd name="connsiteY298" fmla="*/ 121958 h 369005"/>
                <a:gd name="connsiteX299" fmla="*/ 385593 w 647442"/>
                <a:gd name="connsiteY299" fmla="*/ 129131 h 369005"/>
                <a:gd name="connsiteX300" fmla="*/ 385593 w 647442"/>
                <a:gd name="connsiteY300" fmla="*/ 129131 h 369005"/>
                <a:gd name="connsiteX301" fmla="*/ 428640 w 647442"/>
                <a:gd name="connsiteY301" fmla="*/ 154237 h 369005"/>
                <a:gd name="connsiteX302" fmla="*/ 457332 w 647442"/>
                <a:gd name="connsiteY302" fmla="*/ 170377 h 369005"/>
                <a:gd name="connsiteX303" fmla="*/ 464505 w 647442"/>
                <a:gd name="connsiteY303" fmla="*/ 170377 h 369005"/>
                <a:gd name="connsiteX304" fmla="*/ 475265 w 647442"/>
                <a:gd name="connsiteY304" fmla="*/ 163204 h 369005"/>
                <a:gd name="connsiteX305" fmla="*/ 477058 w 647442"/>
                <a:gd name="connsiteY305" fmla="*/ 161410 h 369005"/>
                <a:gd name="connsiteX306" fmla="*/ 477058 w 647442"/>
                <a:gd name="connsiteY306" fmla="*/ 157824 h 369005"/>
                <a:gd name="connsiteX307" fmla="*/ 426846 w 647442"/>
                <a:gd name="connsiteY307" fmla="*/ 148857 h 369005"/>
                <a:gd name="connsiteX308" fmla="*/ 428640 w 647442"/>
                <a:gd name="connsiteY308" fmla="*/ 154237 h 369005"/>
                <a:gd name="connsiteX309" fmla="*/ 428640 w 647442"/>
                <a:gd name="connsiteY309" fmla="*/ 154237 h 369005"/>
                <a:gd name="connsiteX310" fmla="*/ 469885 w 647442"/>
                <a:gd name="connsiteY310" fmla="*/ 179351 h 369005"/>
                <a:gd name="connsiteX311" fmla="*/ 498585 w 647442"/>
                <a:gd name="connsiteY311" fmla="*/ 195490 h 369005"/>
                <a:gd name="connsiteX312" fmla="*/ 505758 w 647442"/>
                <a:gd name="connsiteY312" fmla="*/ 195490 h 369005"/>
                <a:gd name="connsiteX313" fmla="*/ 516518 w 647442"/>
                <a:gd name="connsiteY313" fmla="*/ 188317 h 369005"/>
                <a:gd name="connsiteX314" fmla="*/ 518311 w 647442"/>
                <a:gd name="connsiteY314" fmla="*/ 186524 h 369005"/>
                <a:gd name="connsiteX315" fmla="*/ 518311 w 647442"/>
                <a:gd name="connsiteY315" fmla="*/ 184731 h 369005"/>
                <a:gd name="connsiteX316" fmla="*/ 469885 w 647442"/>
                <a:gd name="connsiteY316" fmla="*/ 173971 h 369005"/>
                <a:gd name="connsiteX317" fmla="*/ 469885 w 647442"/>
                <a:gd name="connsiteY317" fmla="*/ 179351 h 369005"/>
                <a:gd name="connsiteX318" fmla="*/ 469885 w 647442"/>
                <a:gd name="connsiteY318" fmla="*/ 179351 h 369005"/>
                <a:gd name="connsiteX319" fmla="*/ 512932 w 647442"/>
                <a:gd name="connsiteY319" fmla="*/ 204457 h 369005"/>
                <a:gd name="connsiteX320" fmla="*/ 541624 w 647442"/>
                <a:gd name="connsiteY320" fmla="*/ 220596 h 369005"/>
                <a:gd name="connsiteX321" fmla="*/ 548797 w 647442"/>
                <a:gd name="connsiteY321" fmla="*/ 220596 h 369005"/>
                <a:gd name="connsiteX322" fmla="*/ 559557 w 647442"/>
                <a:gd name="connsiteY322" fmla="*/ 213423 h 369005"/>
                <a:gd name="connsiteX323" fmla="*/ 561350 w 647442"/>
                <a:gd name="connsiteY323" fmla="*/ 211630 h 369005"/>
                <a:gd name="connsiteX324" fmla="*/ 561350 w 647442"/>
                <a:gd name="connsiteY324" fmla="*/ 208043 h 369005"/>
                <a:gd name="connsiteX325" fmla="*/ 511138 w 647442"/>
                <a:gd name="connsiteY325" fmla="*/ 197284 h 369005"/>
                <a:gd name="connsiteX326" fmla="*/ 512932 w 647442"/>
                <a:gd name="connsiteY326" fmla="*/ 204457 h 369005"/>
                <a:gd name="connsiteX327" fmla="*/ 512932 w 647442"/>
                <a:gd name="connsiteY327" fmla="*/ 204457 h 369005"/>
                <a:gd name="connsiteX328" fmla="*/ 555970 w 647442"/>
                <a:gd name="connsiteY328" fmla="*/ 227769 h 369005"/>
                <a:gd name="connsiteX329" fmla="*/ 584670 w 647442"/>
                <a:gd name="connsiteY329" fmla="*/ 243909 h 369005"/>
                <a:gd name="connsiteX330" fmla="*/ 591843 w 647442"/>
                <a:gd name="connsiteY330" fmla="*/ 243909 h 369005"/>
                <a:gd name="connsiteX331" fmla="*/ 602603 w 647442"/>
                <a:gd name="connsiteY331" fmla="*/ 236736 h 369005"/>
                <a:gd name="connsiteX332" fmla="*/ 604396 w 647442"/>
                <a:gd name="connsiteY332" fmla="*/ 234942 h 369005"/>
                <a:gd name="connsiteX333" fmla="*/ 604396 w 647442"/>
                <a:gd name="connsiteY333" fmla="*/ 231356 h 369005"/>
                <a:gd name="connsiteX334" fmla="*/ 554177 w 647442"/>
                <a:gd name="connsiteY334" fmla="*/ 220596 h 369005"/>
                <a:gd name="connsiteX335" fmla="*/ 555970 w 647442"/>
                <a:gd name="connsiteY335" fmla="*/ 227769 h 369005"/>
                <a:gd name="connsiteX336" fmla="*/ 555970 w 647442"/>
                <a:gd name="connsiteY336" fmla="*/ 227769 h 369005"/>
                <a:gd name="connsiteX337" fmla="*/ 555970 w 647442"/>
                <a:gd name="connsiteY337" fmla="*/ 277989 h 369005"/>
                <a:gd name="connsiteX338" fmla="*/ 584670 w 647442"/>
                <a:gd name="connsiteY338" fmla="*/ 294128 h 369005"/>
                <a:gd name="connsiteX339" fmla="*/ 591843 w 647442"/>
                <a:gd name="connsiteY339" fmla="*/ 294128 h 369005"/>
                <a:gd name="connsiteX340" fmla="*/ 620536 w 647442"/>
                <a:gd name="connsiteY340" fmla="*/ 277989 h 369005"/>
                <a:gd name="connsiteX341" fmla="*/ 622329 w 647442"/>
                <a:gd name="connsiteY341" fmla="*/ 276195 h 369005"/>
                <a:gd name="connsiteX342" fmla="*/ 622329 w 647442"/>
                <a:gd name="connsiteY342" fmla="*/ 272609 h 369005"/>
                <a:gd name="connsiteX343" fmla="*/ 554177 w 647442"/>
                <a:gd name="connsiteY343" fmla="*/ 272609 h 369005"/>
                <a:gd name="connsiteX344" fmla="*/ 555970 w 647442"/>
                <a:gd name="connsiteY344" fmla="*/ 277989 h 369005"/>
                <a:gd name="connsiteX345" fmla="*/ 555970 w 647442"/>
                <a:gd name="connsiteY345" fmla="*/ 277989 h 369005"/>
                <a:gd name="connsiteX346" fmla="*/ 428640 w 647442"/>
                <a:gd name="connsiteY346" fmla="*/ 204457 h 369005"/>
                <a:gd name="connsiteX347" fmla="*/ 457332 w 647442"/>
                <a:gd name="connsiteY347" fmla="*/ 220596 h 369005"/>
                <a:gd name="connsiteX348" fmla="*/ 464505 w 647442"/>
                <a:gd name="connsiteY348" fmla="*/ 220596 h 369005"/>
                <a:gd name="connsiteX349" fmla="*/ 493205 w 647442"/>
                <a:gd name="connsiteY349" fmla="*/ 204457 h 369005"/>
                <a:gd name="connsiteX350" fmla="*/ 494999 w 647442"/>
                <a:gd name="connsiteY350" fmla="*/ 202663 h 369005"/>
                <a:gd name="connsiteX351" fmla="*/ 494999 w 647442"/>
                <a:gd name="connsiteY351" fmla="*/ 199077 h 369005"/>
                <a:gd name="connsiteX352" fmla="*/ 426846 w 647442"/>
                <a:gd name="connsiteY352" fmla="*/ 199077 h 369005"/>
                <a:gd name="connsiteX353" fmla="*/ 428640 w 647442"/>
                <a:gd name="connsiteY353" fmla="*/ 204457 h 369005"/>
                <a:gd name="connsiteX354" fmla="*/ 428640 w 647442"/>
                <a:gd name="connsiteY354" fmla="*/ 204457 h 369005"/>
                <a:gd name="connsiteX355" fmla="*/ 469885 w 647442"/>
                <a:gd name="connsiteY355" fmla="*/ 227769 h 369005"/>
                <a:gd name="connsiteX356" fmla="*/ 498585 w 647442"/>
                <a:gd name="connsiteY356" fmla="*/ 243909 h 369005"/>
                <a:gd name="connsiteX357" fmla="*/ 505758 w 647442"/>
                <a:gd name="connsiteY357" fmla="*/ 243909 h 369005"/>
                <a:gd name="connsiteX358" fmla="*/ 534451 w 647442"/>
                <a:gd name="connsiteY358" fmla="*/ 227769 h 369005"/>
                <a:gd name="connsiteX359" fmla="*/ 536244 w 647442"/>
                <a:gd name="connsiteY359" fmla="*/ 225976 h 369005"/>
                <a:gd name="connsiteX360" fmla="*/ 536244 w 647442"/>
                <a:gd name="connsiteY360" fmla="*/ 222389 h 369005"/>
                <a:gd name="connsiteX361" fmla="*/ 469885 w 647442"/>
                <a:gd name="connsiteY361" fmla="*/ 222389 h 369005"/>
                <a:gd name="connsiteX362" fmla="*/ 469885 w 647442"/>
                <a:gd name="connsiteY362" fmla="*/ 227769 h 369005"/>
                <a:gd name="connsiteX363" fmla="*/ 256462 w 647442"/>
                <a:gd name="connsiteY363" fmla="*/ 105819 h 369005"/>
                <a:gd name="connsiteX364" fmla="*/ 285162 w 647442"/>
                <a:gd name="connsiteY364" fmla="*/ 121958 h 369005"/>
                <a:gd name="connsiteX365" fmla="*/ 292335 w 647442"/>
                <a:gd name="connsiteY365" fmla="*/ 121958 h 369005"/>
                <a:gd name="connsiteX366" fmla="*/ 321028 w 647442"/>
                <a:gd name="connsiteY366" fmla="*/ 105819 h 369005"/>
                <a:gd name="connsiteX367" fmla="*/ 322821 w 647442"/>
                <a:gd name="connsiteY367" fmla="*/ 104025 h 369005"/>
                <a:gd name="connsiteX368" fmla="*/ 322821 w 647442"/>
                <a:gd name="connsiteY368" fmla="*/ 100431 h 369005"/>
                <a:gd name="connsiteX369" fmla="*/ 254669 w 647442"/>
                <a:gd name="connsiteY369" fmla="*/ 100431 h 369005"/>
                <a:gd name="connsiteX370" fmla="*/ 256462 w 647442"/>
                <a:gd name="connsiteY370" fmla="*/ 105819 h 369005"/>
                <a:gd name="connsiteX371" fmla="*/ 256462 w 647442"/>
                <a:gd name="connsiteY371" fmla="*/ 105819 h 369005"/>
                <a:gd name="connsiteX372" fmla="*/ 299508 w 647442"/>
                <a:gd name="connsiteY372" fmla="*/ 129131 h 369005"/>
                <a:gd name="connsiteX373" fmla="*/ 328201 w 647442"/>
                <a:gd name="connsiteY373" fmla="*/ 145271 h 369005"/>
                <a:gd name="connsiteX374" fmla="*/ 335374 w 647442"/>
                <a:gd name="connsiteY374" fmla="*/ 145271 h 369005"/>
                <a:gd name="connsiteX375" fmla="*/ 364074 w 647442"/>
                <a:gd name="connsiteY375" fmla="*/ 129131 h 369005"/>
                <a:gd name="connsiteX376" fmla="*/ 365867 w 647442"/>
                <a:gd name="connsiteY376" fmla="*/ 127338 h 369005"/>
                <a:gd name="connsiteX377" fmla="*/ 365867 w 647442"/>
                <a:gd name="connsiteY377" fmla="*/ 123751 h 369005"/>
                <a:gd name="connsiteX378" fmla="*/ 297715 w 647442"/>
                <a:gd name="connsiteY378" fmla="*/ 123751 h 369005"/>
                <a:gd name="connsiteX379" fmla="*/ 299508 w 647442"/>
                <a:gd name="connsiteY379" fmla="*/ 129131 h 369005"/>
                <a:gd name="connsiteX380" fmla="*/ 342547 w 647442"/>
                <a:gd name="connsiteY380" fmla="*/ 154237 h 369005"/>
                <a:gd name="connsiteX381" fmla="*/ 371247 w 647442"/>
                <a:gd name="connsiteY381" fmla="*/ 170377 h 369005"/>
                <a:gd name="connsiteX382" fmla="*/ 378420 w 647442"/>
                <a:gd name="connsiteY382" fmla="*/ 170377 h 369005"/>
                <a:gd name="connsiteX383" fmla="*/ 407113 w 647442"/>
                <a:gd name="connsiteY383" fmla="*/ 154237 h 369005"/>
                <a:gd name="connsiteX384" fmla="*/ 408906 w 647442"/>
                <a:gd name="connsiteY384" fmla="*/ 152444 h 369005"/>
                <a:gd name="connsiteX385" fmla="*/ 408906 w 647442"/>
                <a:gd name="connsiteY385" fmla="*/ 148857 h 369005"/>
                <a:gd name="connsiteX386" fmla="*/ 340754 w 647442"/>
                <a:gd name="connsiteY386" fmla="*/ 148857 h 369005"/>
                <a:gd name="connsiteX387" fmla="*/ 342547 w 647442"/>
                <a:gd name="connsiteY387" fmla="*/ 154237 h 369005"/>
                <a:gd name="connsiteX388" fmla="*/ 342547 w 647442"/>
                <a:gd name="connsiteY388" fmla="*/ 154237 h 369005"/>
                <a:gd name="connsiteX389" fmla="*/ 512932 w 647442"/>
                <a:gd name="connsiteY389" fmla="*/ 252883 h 369005"/>
                <a:gd name="connsiteX390" fmla="*/ 541624 w 647442"/>
                <a:gd name="connsiteY390" fmla="*/ 269022 h 369005"/>
                <a:gd name="connsiteX391" fmla="*/ 548797 w 647442"/>
                <a:gd name="connsiteY391" fmla="*/ 269022 h 369005"/>
                <a:gd name="connsiteX392" fmla="*/ 577497 w 647442"/>
                <a:gd name="connsiteY392" fmla="*/ 252883 h 369005"/>
                <a:gd name="connsiteX393" fmla="*/ 579290 w 647442"/>
                <a:gd name="connsiteY393" fmla="*/ 251090 h 369005"/>
                <a:gd name="connsiteX394" fmla="*/ 579290 w 647442"/>
                <a:gd name="connsiteY394" fmla="*/ 247503 h 369005"/>
                <a:gd name="connsiteX395" fmla="*/ 511138 w 647442"/>
                <a:gd name="connsiteY395" fmla="*/ 247503 h 369005"/>
                <a:gd name="connsiteX396" fmla="*/ 512932 w 647442"/>
                <a:gd name="connsiteY396" fmla="*/ 252883 h 369005"/>
                <a:gd name="connsiteX397" fmla="*/ 512932 w 647442"/>
                <a:gd name="connsiteY397" fmla="*/ 252883 h 369005"/>
                <a:gd name="connsiteX398" fmla="*/ 215216 w 647442"/>
                <a:gd name="connsiteY398" fmla="*/ 80705 h 369005"/>
                <a:gd name="connsiteX399" fmla="*/ 243909 w 647442"/>
                <a:gd name="connsiteY399" fmla="*/ 96845 h 369005"/>
                <a:gd name="connsiteX400" fmla="*/ 251082 w 647442"/>
                <a:gd name="connsiteY400" fmla="*/ 96845 h 369005"/>
                <a:gd name="connsiteX401" fmla="*/ 279782 w 647442"/>
                <a:gd name="connsiteY401" fmla="*/ 80705 h 369005"/>
                <a:gd name="connsiteX402" fmla="*/ 281576 w 647442"/>
                <a:gd name="connsiteY402" fmla="*/ 78912 h 369005"/>
                <a:gd name="connsiteX403" fmla="*/ 281576 w 647442"/>
                <a:gd name="connsiteY403" fmla="*/ 75325 h 369005"/>
                <a:gd name="connsiteX404" fmla="*/ 213423 w 647442"/>
                <a:gd name="connsiteY404" fmla="*/ 75325 h 369005"/>
                <a:gd name="connsiteX405" fmla="*/ 215216 w 647442"/>
                <a:gd name="connsiteY405" fmla="*/ 80705 h 369005"/>
                <a:gd name="connsiteX406" fmla="*/ 215216 w 647442"/>
                <a:gd name="connsiteY406" fmla="*/ 80705 h 369005"/>
                <a:gd name="connsiteX407" fmla="*/ 172170 w 647442"/>
                <a:gd name="connsiteY407" fmla="*/ 55599 h 369005"/>
                <a:gd name="connsiteX408" fmla="*/ 200862 w 647442"/>
                <a:gd name="connsiteY408" fmla="*/ 71739 h 369005"/>
                <a:gd name="connsiteX409" fmla="*/ 208043 w 647442"/>
                <a:gd name="connsiteY409" fmla="*/ 71739 h 369005"/>
                <a:gd name="connsiteX410" fmla="*/ 236736 w 647442"/>
                <a:gd name="connsiteY410" fmla="*/ 55599 h 369005"/>
                <a:gd name="connsiteX411" fmla="*/ 238529 w 647442"/>
                <a:gd name="connsiteY411" fmla="*/ 53806 h 369005"/>
                <a:gd name="connsiteX412" fmla="*/ 238529 w 647442"/>
                <a:gd name="connsiteY412" fmla="*/ 50219 h 369005"/>
                <a:gd name="connsiteX413" fmla="*/ 170377 w 647442"/>
                <a:gd name="connsiteY413" fmla="*/ 50219 h 369005"/>
                <a:gd name="connsiteX414" fmla="*/ 172170 w 647442"/>
                <a:gd name="connsiteY414" fmla="*/ 55599 h 369005"/>
                <a:gd name="connsiteX415" fmla="*/ 172170 w 647442"/>
                <a:gd name="connsiteY415" fmla="*/ 55599 h 369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Lst>
              <a:rect l="l" t="t" r="r" b="b"/>
              <a:pathLst>
                <a:path w="647442" h="369005">
                  <a:moveTo>
                    <a:pt x="129131" y="32287"/>
                  </a:moveTo>
                  <a:lnTo>
                    <a:pt x="157824" y="48426"/>
                  </a:lnTo>
                  <a:cubicBezTo>
                    <a:pt x="159617" y="50219"/>
                    <a:pt x="163204" y="50219"/>
                    <a:pt x="164997" y="48426"/>
                  </a:cubicBezTo>
                  <a:lnTo>
                    <a:pt x="193689" y="32287"/>
                  </a:lnTo>
                  <a:lnTo>
                    <a:pt x="195483" y="30493"/>
                  </a:lnTo>
                  <a:lnTo>
                    <a:pt x="195483" y="26899"/>
                  </a:lnTo>
                  <a:lnTo>
                    <a:pt x="129131" y="26899"/>
                  </a:lnTo>
                  <a:lnTo>
                    <a:pt x="129131" y="32287"/>
                  </a:lnTo>
                  <a:cubicBezTo>
                    <a:pt x="129131" y="30493"/>
                    <a:pt x="129131" y="30493"/>
                    <a:pt x="129131" y="32287"/>
                  </a:cubicBezTo>
                  <a:close/>
                  <a:moveTo>
                    <a:pt x="129131" y="179351"/>
                  </a:moveTo>
                  <a:lnTo>
                    <a:pt x="328201" y="294128"/>
                  </a:lnTo>
                  <a:cubicBezTo>
                    <a:pt x="329994" y="295921"/>
                    <a:pt x="333580" y="295921"/>
                    <a:pt x="335374" y="294128"/>
                  </a:cubicBezTo>
                  <a:lnTo>
                    <a:pt x="364074" y="277989"/>
                  </a:lnTo>
                  <a:lnTo>
                    <a:pt x="365867" y="276195"/>
                  </a:lnTo>
                  <a:lnTo>
                    <a:pt x="365867" y="272609"/>
                  </a:lnTo>
                  <a:lnTo>
                    <a:pt x="129131" y="173971"/>
                  </a:lnTo>
                  <a:lnTo>
                    <a:pt x="129131" y="179351"/>
                  </a:lnTo>
                  <a:cubicBezTo>
                    <a:pt x="129131" y="177558"/>
                    <a:pt x="129131" y="179351"/>
                    <a:pt x="129131" y="179351"/>
                  </a:cubicBezTo>
                  <a:close/>
                  <a:moveTo>
                    <a:pt x="44832" y="80705"/>
                  </a:moveTo>
                  <a:lnTo>
                    <a:pt x="159617" y="147064"/>
                  </a:lnTo>
                  <a:cubicBezTo>
                    <a:pt x="161410" y="148857"/>
                    <a:pt x="164997" y="148857"/>
                    <a:pt x="166790" y="147064"/>
                  </a:cubicBezTo>
                  <a:lnTo>
                    <a:pt x="195483" y="130925"/>
                  </a:lnTo>
                  <a:lnTo>
                    <a:pt x="197276" y="129131"/>
                  </a:lnTo>
                  <a:lnTo>
                    <a:pt x="197276" y="125545"/>
                  </a:lnTo>
                  <a:lnTo>
                    <a:pt x="44832" y="77119"/>
                  </a:lnTo>
                  <a:lnTo>
                    <a:pt x="44832" y="80705"/>
                  </a:lnTo>
                  <a:cubicBezTo>
                    <a:pt x="43039" y="78912"/>
                    <a:pt x="43039" y="80705"/>
                    <a:pt x="44832" y="80705"/>
                  </a:cubicBezTo>
                  <a:close/>
                  <a:moveTo>
                    <a:pt x="86085" y="154237"/>
                  </a:moveTo>
                  <a:lnTo>
                    <a:pt x="114777" y="170377"/>
                  </a:lnTo>
                  <a:cubicBezTo>
                    <a:pt x="116571" y="172170"/>
                    <a:pt x="120157" y="172170"/>
                    <a:pt x="121951" y="170377"/>
                  </a:cubicBezTo>
                  <a:lnTo>
                    <a:pt x="150651" y="154237"/>
                  </a:lnTo>
                  <a:lnTo>
                    <a:pt x="152444" y="152444"/>
                  </a:lnTo>
                  <a:lnTo>
                    <a:pt x="152444" y="148857"/>
                  </a:lnTo>
                  <a:lnTo>
                    <a:pt x="84292" y="148857"/>
                  </a:lnTo>
                  <a:lnTo>
                    <a:pt x="86085" y="154237"/>
                  </a:lnTo>
                  <a:close/>
                  <a:moveTo>
                    <a:pt x="44832" y="129131"/>
                  </a:moveTo>
                  <a:lnTo>
                    <a:pt x="73532" y="145271"/>
                  </a:lnTo>
                  <a:cubicBezTo>
                    <a:pt x="75325" y="147064"/>
                    <a:pt x="78912" y="147064"/>
                    <a:pt x="80705" y="145271"/>
                  </a:cubicBezTo>
                  <a:lnTo>
                    <a:pt x="109398" y="129131"/>
                  </a:lnTo>
                  <a:lnTo>
                    <a:pt x="111191" y="127338"/>
                  </a:lnTo>
                  <a:lnTo>
                    <a:pt x="111191" y="123751"/>
                  </a:lnTo>
                  <a:lnTo>
                    <a:pt x="43039" y="123751"/>
                  </a:lnTo>
                  <a:lnTo>
                    <a:pt x="44832" y="129131"/>
                  </a:lnTo>
                  <a:cubicBezTo>
                    <a:pt x="43039" y="129131"/>
                    <a:pt x="43039" y="129131"/>
                    <a:pt x="44832" y="129131"/>
                  </a:cubicBezTo>
                  <a:close/>
                  <a:moveTo>
                    <a:pt x="1793" y="105819"/>
                  </a:moveTo>
                  <a:lnTo>
                    <a:pt x="30486" y="121958"/>
                  </a:lnTo>
                  <a:cubicBezTo>
                    <a:pt x="32279" y="123751"/>
                    <a:pt x="35866" y="123751"/>
                    <a:pt x="37659" y="121958"/>
                  </a:cubicBezTo>
                  <a:lnTo>
                    <a:pt x="66359" y="105819"/>
                  </a:lnTo>
                  <a:lnTo>
                    <a:pt x="68152" y="104025"/>
                  </a:lnTo>
                  <a:lnTo>
                    <a:pt x="68152" y="100431"/>
                  </a:lnTo>
                  <a:lnTo>
                    <a:pt x="0" y="100431"/>
                  </a:lnTo>
                  <a:lnTo>
                    <a:pt x="1793" y="105819"/>
                  </a:lnTo>
                  <a:cubicBezTo>
                    <a:pt x="0" y="104025"/>
                    <a:pt x="0" y="105819"/>
                    <a:pt x="1793" y="105819"/>
                  </a:cubicBezTo>
                  <a:close/>
                  <a:moveTo>
                    <a:pt x="299508" y="227769"/>
                  </a:moveTo>
                  <a:lnTo>
                    <a:pt x="328201" y="243909"/>
                  </a:lnTo>
                  <a:cubicBezTo>
                    <a:pt x="329994" y="245702"/>
                    <a:pt x="333580" y="245702"/>
                    <a:pt x="335374" y="243909"/>
                  </a:cubicBezTo>
                  <a:lnTo>
                    <a:pt x="364074" y="227769"/>
                  </a:lnTo>
                  <a:lnTo>
                    <a:pt x="365867" y="225976"/>
                  </a:lnTo>
                  <a:lnTo>
                    <a:pt x="365867" y="222389"/>
                  </a:lnTo>
                  <a:lnTo>
                    <a:pt x="297715" y="222389"/>
                  </a:lnTo>
                  <a:lnTo>
                    <a:pt x="299508" y="227769"/>
                  </a:lnTo>
                  <a:close/>
                  <a:moveTo>
                    <a:pt x="428640" y="303095"/>
                  </a:moveTo>
                  <a:lnTo>
                    <a:pt x="500379" y="344348"/>
                  </a:lnTo>
                  <a:cubicBezTo>
                    <a:pt x="502172" y="346141"/>
                    <a:pt x="505758" y="346141"/>
                    <a:pt x="507552" y="344348"/>
                  </a:cubicBezTo>
                  <a:lnTo>
                    <a:pt x="536244" y="328208"/>
                  </a:lnTo>
                  <a:lnTo>
                    <a:pt x="538037" y="326415"/>
                  </a:lnTo>
                  <a:lnTo>
                    <a:pt x="538037" y="322828"/>
                  </a:lnTo>
                  <a:lnTo>
                    <a:pt x="428640" y="297715"/>
                  </a:lnTo>
                  <a:lnTo>
                    <a:pt x="428640" y="303095"/>
                  </a:lnTo>
                  <a:cubicBezTo>
                    <a:pt x="426846" y="301301"/>
                    <a:pt x="426846" y="301301"/>
                    <a:pt x="428640" y="303095"/>
                  </a:cubicBezTo>
                  <a:close/>
                  <a:moveTo>
                    <a:pt x="385593" y="326415"/>
                  </a:moveTo>
                  <a:lnTo>
                    <a:pt x="414286" y="342554"/>
                  </a:lnTo>
                  <a:cubicBezTo>
                    <a:pt x="416079" y="344348"/>
                    <a:pt x="419666" y="344348"/>
                    <a:pt x="421467" y="342554"/>
                  </a:cubicBezTo>
                  <a:lnTo>
                    <a:pt x="450159" y="326415"/>
                  </a:lnTo>
                  <a:lnTo>
                    <a:pt x="451952" y="324622"/>
                  </a:lnTo>
                  <a:lnTo>
                    <a:pt x="451952" y="321035"/>
                  </a:lnTo>
                  <a:lnTo>
                    <a:pt x="383800" y="321035"/>
                  </a:lnTo>
                  <a:lnTo>
                    <a:pt x="385593" y="326415"/>
                  </a:lnTo>
                  <a:cubicBezTo>
                    <a:pt x="383800" y="326415"/>
                    <a:pt x="383800" y="326415"/>
                    <a:pt x="385593" y="326415"/>
                  </a:cubicBezTo>
                  <a:close/>
                  <a:moveTo>
                    <a:pt x="342547" y="303095"/>
                  </a:moveTo>
                  <a:lnTo>
                    <a:pt x="371247" y="319234"/>
                  </a:lnTo>
                  <a:cubicBezTo>
                    <a:pt x="373040" y="321035"/>
                    <a:pt x="376627" y="321035"/>
                    <a:pt x="378420" y="319234"/>
                  </a:cubicBezTo>
                  <a:lnTo>
                    <a:pt x="407113" y="303095"/>
                  </a:lnTo>
                  <a:lnTo>
                    <a:pt x="408906" y="301301"/>
                  </a:lnTo>
                  <a:lnTo>
                    <a:pt x="408906" y="297715"/>
                  </a:lnTo>
                  <a:lnTo>
                    <a:pt x="340754" y="297715"/>
                  </a:lnTo>
                  <a:lnTo>
                    <a:pt x="342547" y="303095"/>
                  </a:lnTo>
                  <a:cubicBezTo>
                    <a:pt x="340754" y="301301"/>
                    <a:pt x="342547" y="301301"/>
                    <a:pt x="342547" y="303095"/>
                  </a:cubicBezTo>
                  <a:close/>
                  <a:moveTo>
                    <a:pt x="342547" y="252883"/>
                  </a:moveTo>
                  <a:lnTo>
                    <a:pt x="371247" y="269022"/>
                  </a:lnTo>
                  <a:cubicBezTo>
                    <a:pt x="373040" y="270816"/>
                    <a:pt x="376627" y="270816"/>
                    <a:pt x="378420" y="269022"/>
                  </a:cubicBezTo>
                  <a:lnTo>
                    <a:pt x="407113" y="252883"/>
                  </a:lnTo>
                  <a:lnTo>
                    <a:pt x="408906" y="251090"/>
                  </a:lnTo>
                  <a:lnTo>
                    <a:pt x="408906" y="247503"/>
                  </a:lnTo>
                  <a:lnTo>
                    <a:pt x="340754" y="247503"/>
                  </a:lnTo>
                  <a:lnTo>
                    <a:pt x="342547" y="252883"/>
                  </a:lnTo>
                  <a:cubicBezTo>
                    <a:pt x="340754" y="252883"/>
                    <a:pt x="342547" y="252883"/>
                    <a:pt x="342547" y="252883"/>
                  </a:cubicBezTo>
                  <a:close/>
                  <a:moveTo>
                    <a:pt x="385593" y="277989"/>
                  </a:moveTo>
                  <a:lnTo>
                    <a:pt x="414286" y="294128"/>
                  </a:lnTo>
                  <a:cubicBezTo>
                    <a:pt x="416079" y="295921"/>
                    <a:pt x="419666" y="295921"/>
                    <a:pt x="421467" y="294128"/>
                  </a:cubicBezTo>
                  <a:lnTo>
                    <a:pt x="450159" y="277989"/>
                  </a:lnTo>
                  <a:lnTo>
                    <a:pt x="451952" y="276195"/>
                  </a:lnTo>
                  <a:lnTo>
                    <a:pt x="451952" y="272609"/>
                  </a:lnTo>
                  <a:lnTo>
                    <a:pt x="383800" y="272609"/>
                  </a:lnTo>
                  <a:lnTo>
                    <a:pt x="385593" y="277989"/>
                  </a:lnTo>
                  <a:cubicBezTo>
                    <a:pt x="383800" y="276195"/>
                    <a:pt x="383800" y="277989"/>
                    <a:pt x="385593" y="277989"/>
                  </a:cubicBezTo>
                  <a:close/>
                  <a:moveTo>
                    <a:pt x="172170" y="154237"/>
                  </a:moveTo>
                  <a:lnTo>
                    <a:pt x="200862" y="170377"/>
                  </a:lnTo>
                  <a:cubicBezTo>
                    <a:pt x="202664" y="172170"/>
                    <a:pt x="206250" y="172170"/>
                    <a:pt x="208043" y="170377"/>
                  </a:cubicBezTo>
                  <a:lnTo>
                    <a:pt x="236736" y="154237"/>
                  </a:lnTo>
                  <a:lnTo>
                    <a:pt x="238529" y="152444"/>
                  </a:lnTo>
                  <a:lnTo>
                    <a:pt x="238529" y="148857"/>
                  </a:lnTo>
                  <a:lnTo>
                    <a:pt x="170377" y="148857"/>
                  </a:lnTo>
                  <a:lnTo>
                    <a:pt x="172170" y="154237"/>
                  </a:lnTo>
                  <a:cubicBezTo>
                    <a:pt x="170377" y="154237"/>
                    <a:pt x="170377" y="154237"/>
                    <a:pt x="172170" y="154237"/>
                  </a:cubicBezTo>
                  <a:close/>
                  <a:moveTo>
                    <a:pt x="215216" y="179351"/>
                  </a:moveTo>
                  <a:lnTo>
                    <a:pt x="243909" y="195490"/>
                  </a:lnTo>
                  <a:cubicBezTo>
                    <a:pt x="245702" y="197284"/>
                    <a:pt x="249289" y="197284"/>
                    <a:pt x="251082" y="195490"/>
                  </a:cubicBezTo>
                  <a:lnTo>
                    <a:pt x="279782" y="179351"/>
                  </a:lnTo>
                  <a:lnTo>
                    <a:pt x="281576" y="177558"/>
                  </a:lnTo>
                  <a:lnTo>
                    <a:pt x="281576" y="173971"/>
                  </a:lnTo>
                  <a:lnTo>
                    <a:pt x="213423" y="173971"/>
                  </a:lnTo>
                  <a:lnTo>
                    <a:pt x="215216" y="179351"/>
                  </a:lnTo>
                  <a:cubicBezTo>
                    <a:pt x="213423" y="177558"/>
                    <a:pt x="213423" y="179351"/>
                    <a:pt x="215216" y="179351"/>
                  </a:cubicBezTo>
                  <a:close/>
                  <a:moveTo>
                    <a:pt x="256462" y="204457"/>
                  </a:moveTo>
                  <a:lnTo>
                    <a:pt x="285162" y="220596"/>
                  </a:lnTo>
                  <a:cubicBezTo>
                    <a:pt x="286955" y="222389"/>
                    <a:pt x="290542" y="222389"/>
                    <a:pt x="292335" y="220596"/>
                  </a:cubicBezTo>
                  <a:lnTo>
                    <a:pt x="321028" y="204457"/>
                  </a:lnTo>
                  <a:lnTo>
                    <a:pt x="322821" y="202663"/>
                  </a:lnTo>
                  <a:lnTo>
                    <a:pt x="322821" y="199077"/>
                  </a:lnTo>
                  <a:lnTo>
                    <a:pt x="254669" y="199077"/>
                  </a:lnTo>
                  <a:lnTo>
                    <a:pt x="256462" y="204457"/>
                  </a:lnTo>
                  <a:cubicBezTo>
                    <a:pt x="256462" y="202663"/>
                    <a:pt x="256462" y="202663"/>
                    <a:pt x="256462" y="204457"/>
                  </a:cubicBezTo>
                  <a:close/>
                  <a:moveTo>
                    <a:pt x="428640" y="351521"/>
                  </a:moveTo>
                  <a:lnTo>
                    <a:pt x="457332" y="367660"/>
                  </a:lnTo>
                  <a:cubicBezTo>
                    <a:pt x="459125" y="369454"/>
                    <a:pt x="462712" y="369454"/>
                    <a:pt x="464505" y="367660"/>
                  </a:cubicBezTo>
                  <a:lnTo>
                    <a:pt x="493205" y="351521"/>
                  </a:lnTo>
                  <a:lnTo>
                    <a:pt x="494999" y="349728"/>
                  </a:lnTo>
                  <a:lnTo>
                    <a:pt x="494999" y="346141"/>
                  </a:lnTo>
                  <a:lnTo>
                    <a:pt x="426846" y="346141"/>
                  </a:lnTo>
                  <a:lnTo>
                    <a:pt x="428640" y="351521"/>
                  </a:lnTo>
                  <a:cubicBezTo>
                    <a:pt x="426846" y="349728"/>
                    <a:pt x="426846" y="351521"/>
                    <a:pt x="428640" y="351521"/>
                  </a:cubicBezTo>
                  <a:close/>
                  <a:moveTo>
                    <a:pt x="469885" y="277989"/>
                  </a:moveTo>
                  <a:lnTo>
                    <a:pt x="498585" y="294128"/>
                  </a:lnTo>
                  <a:cubicBezTo>
                    <a:pt x="500379" y="295921"/>
                    <a:pt x="503965" y="295921"/>
                    <a:pt x="505758" y="294128"/>
                  </a:cubicBezTo>
                  <a:lnTo>
                    <a:pt x="534451" y="277989"/>
                  </a:lnTo>
                  <a:lnTo>
                    <a:pt x="536244" y="276195"/>
                  </a:lnTo>
                  <a:lnTo>
                    <a:pt x="536244" y="272609"/>
                  </a:lnTo>
                  <a:lnTo>
                    <a:pt x="469885" y="272609"/>
                  </a:lnTo>
                  <a:lnTo>
                    <a:pt x="469885" y="277989"/>
                  </a:lnTo>
                  <a:cubicBezTo>
                    <a:pt x="469885" y="276195"/>
                    <a:pt x="469885" y="277989"/>
                    <a:pt x="469885" y="277989"/>
                  </a:cubicBezTo>
                  <a:close/>
                  <a:moveTo>
                    <a:pt x="512932" y="303095"/>
                  </a:moveTo>
                  <a:lnTo>
                    <a:pt x="541624" y="319234"/>
                  </a:lnTo>
                  <a:cubicBezTo>
                    <a:pt x="543417" y="321035"/>
                    <a:pt x="547004" y="321035"/>
                    <a:pt x="548797" y="319234"/>
                  </a:cubicBezTo>
                  <a:lnTo>
                    <a:pt x="577497" y="303095"/>
                  </a:lnTo>
                  <a:lnTo>
                    <a:pt x="579290" y="301301"/>
                  </a:lnTo>
                  <a:lnTo>
                    <a:pt x="579290" y="297715"/>
                  </a:lnTo>
                  <a:lnTo>
                    <a:pt x="511138" y="297715"/>
                  </a:lnTo>
                  <a:lnTo>
                    <a:pt x="512932" y="303095"/>
                  </a:lnTo>
                  <a:cubicBezTo>
                    <a:pt x="511138" y="301301"/>
                    <a:pt x="512932" y="301301"/>
                    <a:pt x="512932" y="303095"/>
                  </a:cubicBezTo>
                  <a:close/>
                  <a:moveTo>
                    <a:pt x="86085" y="55599"/>
                  </a:moveTo>
                  <a:lnTo>
                    <a:pt x="157824" y="96845"/>
                  </a:lnTo>
                  <a:cubicBezTo>
                    <a:pt x="159617" y="98638"/>
                    <a:pt x="163204" y="98638"/>
                    <a:pt x="164997" y="96845"/>
                  </a:cubicBezTo>
                  <a:lnTo>
                    <a:pt x="193689" y="80705"/>
                  </a:lnTo>
                  <a:lnTo>
                    <a:pt x="195483" y="78912"/>
                  </a:lnTo>
                  <a:lnTo>
                    <a:pt x="195483" y="75325"/>
                  </a:lnTo>
                  <a:lnTo>
                    <a:pt x="86085" y="50219"/>
                  </a:lnTo>
                  <a:lnTo>
                    <a:pt x="86085" y="55599"/>
                  </a:lnTo>
                  <a:close/>
                  <a:moveTo>
                    <a:pt x="172170" y="105819"/>
                  </a:moveTo>
                  <a:lnTo>
                    <a:pt x="200862" y="121958"/>
                  </a:lnTo>
                  <a:cubicBezTo>
                    <a:pt x="202664" y="123751"/>
                    <a:pt x="206250" y="123751"/>
                    <a:pt x="208043" y="121958"/>
                  </a:cubicBezTo>
                  <a:lnTo>
                    <a:pt x="236736" y="105819"/>
                  </a:lnTo>
                  <a:lnTo>
                    <a:pt x="238529" y="104025"/>
                  </a:lnTo>
                  <a:lnTo>
                    <a:pt x="238529" y="100431"/>
                  </a:lnTo>
                  <a:lnTo>
                    <a:pt x="170377" y="100431"/>
                  </a:lnTo>
                  <a:lnTo>
                    <a:pt x="172170" y="105819"/>
                  </a:lnTo>
                  <a:cubicBezTo>
                    <a:pt x="170377" y="104025"/>
                    <a:pt x="170377" y="105819"/>
                    <a:pt x="172170" y="105819"/>
                  </a:cubicBezTo>
                  <a:close/>
                  <a:moveTo>
                    <a:pt x="342547" y="204457"/>
                  </a:moveTo>
                  <a:lnTo>
                    <a:pt x="371247" y="220596"/>
                  </a:lnTo>
                  <a:cubicBezTo>
                    <a:pt x="373040" y="222389"/>
                    <a:pt x="376627" y="222389"/>
                    <a:pt x="378420" y="220596"/>
                  </a:cubicBezTo>
                  <a:lnTo>
                    <a:pt x="407113" y="204457"/>
                  </a:lnTo>
                  <a:lnTo>
                    <a:pt x="408906" y="202663"/>
                  </a:lnTo>
                  <a:lnTo>
                    <a:pt x="408906" y="199077"/>
                  </a:lnTo>
                  <a:lnTo>
                    <a:pt x="340754" y="199077"/>
                  </a:lnTo>
                  <a:lnTo>
                    <a:pt x="342547" y="204457"/>
                  </a:lnTo>
                  <a:cubicBezTo>
                    <a:pt x="340754" y="202663"/>
                    <a:pt x="342547" y="202663"/>
                    <a:pt x="342547" y="204457"/>
                  </a:cubicBezTo>
                  <a:close/>
                  <a:moveTo>
                    <a:pt x="385593" y="227769"/>
                  </a:moveTo>
                  <a:lnTo>
                    <a:pt x="414286" y="243909"/>
                  </a:lnTo>
                  <a:cubicBezTo>
                    <a:pt x="416079" y="245702"/>
                    <a:pt x="419666" y="245702"/>
                    <a:pt x="421467" y="243909"/>
                  </a:cubicBezTo>
                  <a:lnTo>
                    <a:pt x="450159" y="227769"/>
                  </a:lnTo>
                  <a:lnTo>
                    <a:pt x="451952" y="225976"/>
                  </a:lnTo>
                  <a:lnTo>
                    <a:pt x="451952" y="222389"/>
                  </a:lnTo>
                  <a:lnTo>
                    <a:pt x="383800" y="222389"/>
                  </a:lnTo>
                  <a:lnTo>
                    <a:pt x="385593" y="227769"/>
                  </a:lnTo>
                  <a:cubicBezTo>
                    <a:pt x="383800" y="227769"/>
                    <a:pt x="383800" y="227769"/>
                    <a:pt x="385593" y="227769"/>
                  </a:cubicBezTo>
                  <a:close/>
                  <a:moveTo>
                    <a:pt x="428640" y="252883"/>
                  </a:moveTo>
                  <a:lnTo>
                    <a:pt x="457332" y="269022"/>
                  </a:lnTo>
                  <a:cubicBezTo>
                    <a:pt x="459125" y="270816"/>
                    <a:pt x="462712" y="270816"/>
                    <a:pt x="464505" y="269022"/>
                  </a:cubicBezTo>
                  <a:lnTo>
                    <a:pt x="493205" y="252883"/>
                  </a:lnTo>
                  <a:lnTo>
                    <a:pt x="494999" y="251090"/>
                  </a:lnTo>
                  <a:lnTo>
                    <a:pt x="494999" y="247503"/>
                  </a:lnTo>
                  <a:lnTo>
                    <a:pt x="426846" y="247503"/>
                  </a:lnTo>
                  <a:lnTo>
                    <a:pt x="428640" y="252883"/>
                  </a:lnTo>
                  <a:cubicBezTo>
                    <a:pt x="426846" y="252883"/>
                    <a:pt x="426846" y="252883"/>
                    <a:pt x="428640" y="252883"/>
                  </a:cubicBezTo>
                  <a:close/>
                  <a:moveTo>
                    <a:pt x="215216" y="129131"/>
                  </a:moveTo>
                  <a:lnTo>
                    <a:pt x="243909" y="145271"/>
                  </a:lnTo>
                  <a:cubicBezTo>
                    <a:pt x="245702" y="147064"/>
                    <a:pt x="249289" y="147064"/>
                    <a:pt x="251082" y="145271"/>
                  </a:cubicBezTo>
                  <a:lnTo>
                    <a:pt x="279782" y="129131"/>
                  </a:lnTo>
                  <a:lnTo>
                    <a:pt x="281576" y="127338"/>
                  </a:lnTo>
                  <a:lnTo>
                    <a:pt x="281576" y="123751"/>
                  </a:lnTo>
                  <a:lnTo>
                    <a:pt x="213423" y="123751"/>
                  </a:lnTo>
                  <a:lnTo>
                    <a:pt x="215216" y="129131"/>
                  </a:lnTo>
                  <a:cubicBezTo>
                    <a:pt x="213423" y="129131"/>
                    <a:pt x="213423" y="129131"/>
                    <a:pt x="215216" y="129131"/>
                  </a:cubicBezTo>
                  <a:close/>
                  <a:moveTo>
                    <a:pt x="256462" y="154237"/>
                  </a:moveTo>
                  <a:lnTo>
                    <a:pt x="285162" y="170377"/>
                  </a:lnTo>
                  <a:cubicBezTo>
                    <a:pt x="286955" y="172170"/>
                    <a:pt x="290542" y="172170"/>
                    <a:pt x="292335" y="170377"/>
                  </a:cubicBezTo>
                  <a:lnTo>
                    <a:pt x="321028" y="154237"/>
                  </a:lnTo>
                  <a:lnTo>
                    <a:pt x="322821" y="152444"/>
                  </a:lnTo>
                  <a:lnTo>
                    <a:pt x="322821" y="148857"/>
                  </a:lnTo>
                  <a:lnTo>
                    <a:pt x="254669" y="148857"/>
                  </a:lnTo>
                  <a:lnTo>
                    <a:pt x="256462" y="154237"/>
                  </a:lnTo>
                  <a:close/>
                  <a:moveTo>
                    <a:pt x="299508" y="179351"/>
                  </a:moveTo>
                  <a:lnTo>
                    <a:pt x="328201" y="195490"/>
                  </a:lnTo>
                  <a:cubicBezTo>
                    <a:pt x="329994" y="197284"/>
                    <a:pt x="333580" y="197284"/>
                    <a:pt x="335374" y="195490"/>
                  </a:cubicBezTo>
                  <a:lnTo>
                    <a:pt x="364074" y="179351"/>
                  </a:lnTo>
                  <a:lnTo>
                    <a:pt x="365867" y="177558"/>
                  </a:lnTo>
                  <a:lnTo>
                    <a:pt x="365867" y="173971"/>
                  </a:lnTo>
                  <a:lnTo>
                    <a:pt x="297715" y="173971"/>
                  </a:lnTo>
                  <a:lnTo>
                    <a:pt x="299508" y="179351"/>
                  </a:lnTo>
                  <a:cubicBezTo>
                    <a:pt x="299508" y="177558"/>
                    <a:pt x="299508" y="179351"/>
                    <a:pt x="299508" y="179351"/>
                  </a:cubicBezTo>
                  <a:close/>
                  <a:moveTo>
                    <a:pt x="385593" y="179351"/>
                  </a:moveTo>
                  <a:lnTo>
                    <a:pt x="414286" y="195490"/>
                  </a:lnTo>
                  <a:cubicBezTo>
                    <a:pt x="416079" y="197284"/>
                    <a:pt x="419666" y="197284"/>
                    <a:pt x="421467" y="195490"/>
                  </a:cubicBezTo>
                  <a:lnTo>
                    <a:pt x="450159" y="179351"/>
                  </a:lnTo>
                  <a:lnTo>
                    <a:pt x="451952" y="177558"/>
                  </a:lnTo>
                  <a:lnTo>
                    <a:pt x="451952" y="173971"/>
                  </a:lnTo>
                  <a:lnTo>
                    <a:pt x="383800" y="173971"/>
                  </a:lnTo>
                  <a:lnTo>
                    <a:pt x="385593" y="179351"/>
                  </a:lnTo>
                  <a:cubicBezTo>
                    <a:pt x="383800" y="177558"/>
                    <a:pt x="383800" y="179351"/>
                    <a:pt x="385593" y="179351"/>
                  </a:cubicBezTo>
                  <a:close/>
                  <a:moveTo>
                    <a:pt x="599017" y="252883"/>
                  </a:moveTo>
                  <a:lnTo>
                    <a:pt x="627709" y="269022"/>
                  </a:lnTo>
                  <a:cubicBezTo>
                    <a:pt x="629502" y="270816"/>
                    <a:pt x="633089" y="270816"/>
                    <a:pt x="634882" y="269022"/>
                  </a:cubicBezTo>
                  <a:lnTo>
                    <a:pt x="645649" y="261849"/>
                  </a:lnTo>
                  <a:lnTo>
                    <a:pt x="647443" y="260056"/>
                  </a:lnTo>
                  <a:lnTo>
                    <a:pt x="647443" y="256469"/>
                  </a:lnTo>
                  <a:lnTo>
                    <a:pt x="597223" y="245702"/>
                  </a:lnTo>
                  <a:lnTo>
                    <a:pt x="599017" y="252883"/>
                  </a:lnTo>
                  <a:cubicBezTo>
                    <a:pt x="597223" y="252883"/>
                    <a:pt x="597223" y="252883"/>
                    <a:pt x="599017" y="252883"/>
                  </a:cubicBezTo>
                  <a:close/>
                  <a:moveTo>
                    <a:pt x="172170" y="7173"/>
                  </a:moveTo>
                  <a:lnTo>
                    <a:pt x="200862" y="23313"/>
                  </a:lnTo>
                  <a:cubicBezTo>
                    <a:pt x="202664" y="25106"/>
                    <a:pt x="206250" y="25106"/>
                    <a:pt x="208043" y="23313"/>
                  </a:cubicBezTo>
                  <a:lnTo>
                    <a:pt x="218803" y="16139"/>
                  </a:lnTo>
                  <a:lnTo>
                    <a:pt x="220596" y="14346"/>
                  </a:lnTo>
                  <a:lnTo>
                    <a:pt x="220596" y="10760"/>
                  </a:lnTo>
                  <a:lnTo>
                    <a:pt x="170377" y="0"/>
                  </a:lnTo>
                  <a:lnTo>
                    <a:pt x="172170" y="7173"/>
                  </a:lnTo>
                  <a:cubicBezTo>
                    <a:pt x="170377" y="5380"/>
                    <a:pt x="170377" y="7173"/>
                    <a:pt x="172170" y="7173"/>
                  </a:cubicBezTo>
                  <a:close/>
                  <a:moveTo>
                    <a:pt x="215216" y="32287"/>
                  </a:moveTo>
                  <a:lnTo>
                    <a:pt x="243909" y="48426"/>
                  </a:lnTo>
                  <a:cubicBezTo>
                    <a:pt x="245702" y="50219"/>
                    <a:pt x="249289" y="50219"/>
                    <a:pt x="251082" y="48426"/>
                  </a:cubicBezTo>
                  <a:lnTo>
                    <a:pt x="261842" y="41253"/>
                  </a:lnTo>
                  <a:lnTo>
                    <a:pt x="263635" y="39460"/>
                  </a:lnTo>
                  <a:lnTo>
                    <a:pt x="263635" y="35873"/>
                  </a:lnTo>
                  <a:lnTo>
                    <a:pt x="213423" y="25106"/>
                  </a:lnTo>
                  <a:lnTo>
                    <a:pt x="215216" y="32287"/>
                  </a:lnTo>
                  <a:cubicBezTo>
                    <a:pt x="213423" y="30493"/>
                    <a:pt x="213423" y="30493"/>
                    <a:pt x="215216" y="32287"/>
                  </a:cubicBezTo>
                  <a:close/>
                  <a:moveTo>
                    <a:pt x="256462" y="55599"/>
                  </a:moveTo>
                  <a:lnTo>
                    <a:pt x="285162" y="71739"/>
                  </a:lnTo>
                  <a:cubicBezTo>
                    <a:pt x="286955" y="73532"/>
                    <a:pt x="290542" y="73532"/>
                    <a:pt x="292335" y="71739"/>
                  </a:cubicBezTo>
                  <a:lnTo>
                    <a:pt x="303095" y="64566"/>
                  </a:lnTo>
                  <a:lnTo>
                    <a:pt x="304888" y="62772"/>
                  </a:lnTo>
                  <a:lnTo>
                    <a:pt x="304888" y="59186"/>
                  </a:lnTo>
                  <a:lnTo>
                    <a:pt x="254669" y="48426"/>
                  </a:lnTo>
                  <a:lnTo>
                    <a:pt x="256462" y="55599"/>
                  </a:lnTo>
                  <a:close/>
                  <a:moveTo>
                    <a:pt x="299508" y="80705"/>
                  </a:moveTo>
                  <a:lnTo>
                    <a:pt x="328201" y="96845"/>
                  </a:lnTo>
                  <a:cubicBezTo>
                    <a:pt x="329994" y="98638"/>
                    <a:pt x="333580" y="98638"/>
                    <a:pt x="335374" y="96845"/>
                  </a:cubicBezTo>
                  <a:lnTo>
                    <a:pt x="346133" y="89671"/>
                  </a:lnTo>
                  <a:lnTo>
                    <a:pt x="347935" y="87878"/>
                  </a:lnTo>
                  <a:lnTo>
                    <a:pt x="347935" y="84292"/>
                  </a:lnTo>
                  <a:lnTo>
                    <a:pt x="297715" y="73532"/>
                  </a:lnTo>
                  <a:lnTo>
                    <a:pt x="299508" y="80705"/>
                  </a:lnTo>
                  <a:cubicBezTo>
                    <a:pt x="299508" y="78912"/>
                    <a:pt x="299508" y="80705"/>
                    <a:pt x="299508" y="80705"/>
                  </a:cubicBezTo>
                  <a:close/>
                  <a:moveTo>
                    <a:pt x="342547" y="105819"/>
                  </a:moveTo>
                  <a:lnTo>
                    <a:pt x="371247" y="121958"/>
                  </a:lnTo>
                  <a:cubicBezTo>
                    <a:pt x="373040" y="123751"/>
                    <a:pt x="376627" y="123751"/>
                    <a:pt x="378420" y="121958"/>
                  </a:cubicBezTo>
                  <a:lnTo>
                    <a:pt x="389180" y="114785"/>
                  </a:lnTo>
                  <a:lnTo>
                    <a:pt x="390973" y="112992"/>
                  </a:lnTo>
                  <a:lnTo>
                    <a:pt x="390973" y="109405"/>
                  </a:lnTo>
                  <a:lnTo>
                    <a:pt x="340754" y="98638"/>
                  </a:lnTo>
                  <a:lnTo>
                    <a:pt x="342547" y="105819"/>
                  </a:lnTo>
                  <a:cubicBezTo>
                    <a:pt x="340754" y="104025"/>
                    <a:pt x="342547" y="105819"/>
                    <a:pt x="342547" y="105819"/>
                  </a:cubicBezTo>
                  <a:close/>
                  <a:moveTo>
                    <a:pt x="385593" y="129131"/>
                  </a:moveTo>
                  <a:lnTo>
                    <a:pt x="414286" y="145271"/>
                  </a:lnTo>
                  <a:cubicBezTo>
                    <a:pt x="416079" y="147064"/>
                    <a:pt x="419666" y="147064"/>
                    <a:pt x="421467" y="145271"/>
                  </a:cubicBezTo>
                  <a:lnTo>
                    <a:pt x="432226" y="138098"/>
                  </a:lnTo>
                  <a:lnTo>
                    <a:pt x="434020" y="136304"/>
                  </a:lnTo>
                  <a:lnTo>
                    <a:pt x="434020" y="132718"/>
                  </a:lnTo>
                  <a:lnTo>
                    <a:pt x="383800" y="121958"/>
                  </a:lnTo>
                  <a:lnTo>
                    <a:pt x="385593" y="129131"/>
                  </a:lnTo>
                  <a:cubicBezTo>
                    <a:pt x="383800" y="129131"/>
                    <a:pt x="383800" y="129131"/>
                    <a:pt x="385593" y="129131"/>
                  </a:cubicBezTo>
                  <a:close/>
                  <a:moveTo>
                    <a:pt x="428640" y="154237"/>
                  </a:moveTo>
                  <a:lnTo>
                    <a:pt x="457332" y="170377"/>
                  </a:lnTo>
                  <a:cubicBezTo>
                    <a:pt x="459125" y="172170"/>
                    <a:pt x="462712" y="172170"/>
                    <a:pt x="464505" y="170377"/>
                  </a:cubicBezTo>
                  <a:lnTo>
                    <a:pt x="475265" y="163204"/>
                  </a:lnTo>
                  <a:lnTo>
                    <a:pt x="477058" y="161410"/>
                  </a:lnTo>
                  <a:lnTo>
                    <a:pt x="477058" y="157824"/>
                  </a:lnTo>
                  <a:lnTo>
                    <a:pt x="426846" y="148857"/>
                  </a:lnTo>
                  <a:lnTo>
                    <a:pt x="428640" y="154237"/>
                  </a:lnTo>
                  <a:cubicBezTo>
                    <a:pt x="426846" y="154237"/>
                    <a:pt x="426846" y="154237"/>
                    <a:pt x="428640" y="154237"/>
                  </a:cubicBezTo>
                  <a:close/>
                  <a:moveTo>
                    <a:pt x="469885" y="179351"/>
                  </a:moveTo>
                  <a:lnTo>
                    <a:pt x="498585" y="195490"/>
                  </a:lnTo>
                  <a:cubicBezTo>
                    <a:pt x="500379" y="197284"/>
                    <a:pt x="503965" y="197284"/>
                    <a:pt x="505758" y="195490"/>
                  </a:cubicBezTo>
                  <a:lnTo>
                    <a:pt x="516518" y="188317"/>
                  </a:lnTo>
                  <a:lnTo>
                    <a:pt x="518311" y="186524"/>
                  </a:lnTo>
                  <a:lnTo>
                    <a:pt x="518311" y="184731"/>
                  </a:lnTo>
                  <a:lnTo>
                    <a:pt x="469885" y="173971"/>
                  </a:lnTo>
                  <a:lnTo>
                    <a:pt x="469885" y="179351"/>
                  </a:lnTo>
                  <a:cubicBezTo>
                    <a:pt x="469885" y="177558"/>
                    <a:pt x="469885" y="179351"/>
                    <a:pt x="469885" y="179351"/>
                  </a:cubicBezTo>
                  <a:close/>
                  <a:moveTo>
                    <a:pt x="512932" y="204457"/>
                  </a:moveTo>
                  <a:lnTo>
                    <a:pt x="541624" y="220596"/>
                  </a:lnTo>
                  <a:cubicBezTo>
                    <a:pt x="543417" y="222389"/>
                    <a:pt x="547004" y="222389"/>
                    <a:pt x="548797" y="220596"/>
                  </a:cubicBezTo>
                  <a:lnTo>
                    <a:pt x="559557" y="213423"/>
                  </a:lnTo>
                  <a:lnTo>
                    <a:pt x="561350" y="211630"/>
                  </a:lnTo>
                  <a:lnTo>
                    <a:pt x="561350" y="208043"/>
                  </a:lnTo>
                  <a:lnTo>
                    <a:pt x="511138" y="197284"/>
                  </a:lnTo>
                  <a:lnTo>
                    <a:pt x="512932" y="204457"/>
                  </a:lnTo>
                  <a:cubicBezTo>
                    <a:pt x="511138" y="202663"/>
                    <a:pt x="512932" y="202663"/>
                    <a:pt x="512932" y="204457"/>
                  </a:cubicBezTo>
                  <a:close/>
                  <a:moveTo>
                    <a:pt x="555970" y="227769"/>
                  </a:moveTo>
                  <a:lnTo>
                    <a:pt x="584670" y="243909"/>
                  </a:lnTo>
                  <a:cubicBezTo>
                    <a:pt x="586464" y="245702"/>
                    <a:pt x="590050" y="245702"/>
                    <a:pt x="591843" y="243909"/>
                  </a:cubicBezTo>
                  <a:lnTo>
                    <a:pt x="602603" y="236736"/>
                  </a:lnTo>
                  <a:lnTo>
                    <a:pt x="604396" y="234942"/>
                  </a:lnTo>
                  <a:lnTo>
                    <a:pt x="604396" y="231356"/>
                  </a:lnTo>
                  <a:lnTo>
                    <a:pt x="554177" y="220596"/>
                  </a:lnTo>
                  <a:lnTo>
                    <a:pt x="555970" y="227769"/>
                  </a:lnTo>
                  <a:cubicBezTo>
                    <a:pt x="554177" y="227769"/>
                    <a:pt x="554177" y="227769"/>
                    <a:pt x="555970" y="227769"/>
                  </a:cubicBezTo>
                  <a:close/>
                  <a:moveTo>
                    <a:pt x="555970" y="277989"/>
                  </a:moveTo>
                  <a:lnTo>
                    <a:pt x="584670" y="294128"/>
                  </a:lnTo>
                  <a:cubicBezTo>
                    <a:pt x="586464" y="295921"/>
                    <a:pt x="590050" y="295921"/>
                    <a:pt x="591843" y="294128"/>
                  </a:cubicBezTo>
                  <a:lnTo>
                    <a:pt x="620536" y="277989"/>
                  </a:lnTo>
                  <a:lnTo>
                    <a:pt x="622329" y="276195"/>
                  </a:lnTo>
                  <a:lnTo>
                    <a:pt x="622329" y="272609"/>
                  </a:lnTo>
                  <a:lnTo>
                    <a:pt x="554177" y="272609"/>
                  </a:lnTo>
                  <a:lnTo>
                    <a:pt x="555970" y="277989"/>
                  </a:lnTo>
                  <a:cubicBezTo>
                    <a:pt x="554177" y="276195"/>
                    <a:pt x="554177" y="277989"/>
                    <a:pt x="555970" y="277989"/>
                  </a:cubicBezTo>
                  <a:close/>
                  <a:moveTo>
                    <a:pt x="428640" y="204457"/>
                  </a:moveTo>
                  <a:lnTo>
                    <a:pt x="457332" y="220596"/>
                  </a:lnTo>
                  <a:cubicBezTo>
                    <a:pt x="459125" y="222389"/>
                    <a:pt x="462712" y="222389"/>
                    <a:pt x="464505" y="220596"/>
                  </a:cubicBezTo>
                  <a:lnTo>
                    <a:pt x="493205" y="204457"/>
                  </a:lnTo>
                  <a:lnTo>
                    <a:pt x="494999" y="202663"/>
                  </a:lnTo>
                  <a:lnTo>
                    <a:pt x="494999" y="199077"/>
                  </a:lnTo>
                  <a:lnTo>
                    <a:pt x="426846" y="199077"/>
                  </a:lnTo>
                  <a:lnTo>
                    <a:pt x="428640" y="204457"/>
                  </a:lnTo>
                  <a:cubicBezTo>
                    <a:pt x="426846" y="202663"/>
                    <a:pt x="426846" y="202663"/>
                    <a:pt x="428640" y="204457"/>
                  </a:cubicBezTo>
                  <a:close/>
                  <a:moveTo>
                    <a:pt x="469885" y="227769"/>
                  </a:moveTo>
                  <a:lnTo>
                    <a:pt x="498585" y="243909"/>
                  </a:lnTo>
                  <a:cubicBezTo>
                    <a:pt x="500379" y="245702"/>
                    <a:pt x="503965" y="245702"/>
                    <a:pt x="505758" y="243909"/>
                  </a:cubicBezTo>
                  <a:lnTo>
                    <a:pt x="534451" y="227769"/>
                  </a:lnTo>
                  <a:lnTo>
                    <a:pt x="536244" y="225976"/>
                  </a:lnTo>
                  <a:lnTo>
                    <a:pt x="536244" y="222389"/>
                  </a:lnTo>
                  <a:lnTo>
                    <a:pt x="469885" y="222389"/>
                  </a:lnTo>
                  <a:lnTo>
                    <a:pt x="469885" y="227769"/>
                  </a:lnTo>
                  <a:close/>
                  <a:moveTo>
                    <a:pt x="256462" y="105819"/>
                  </a:moveTo>
                  <a:lnTo>
                    <a:pt x="285162" y="121958"/>
                  </a:lnTo>
                  <a:cubicBezTo>
                    <a:pt x="286955" y="123751"/>
                    <a:pt x="290542" y="123751"/>
                    <a:pt x="292335" y="121958"/>
                  </a:cubicBezTo>
                  <a:lnTo>
                    <a:pt x="321028" y="105819"/>
                  </a:lnTo>
                  <a:lnTo>
                    <a:pt x="322821" y="104025"/>
                  </a:lnTo>
                  <a:lnTo>
                    <a:pt x="322821" y="100431"/>
                  </a:lnTo>
                  <a:lnTo>
                    <a:pt x="254669" y="100431"/>
                  </a:lnTo>
                  <a:lnTo>
                    <a:pt x="256462" y="105819"/>
                  </a:lnTo>
                  <a:cubicBezTo>
                    <a:pt x="256462" y="104025"/>
                    <a:pt x="256462" y="105819"/>
                    <a:pt x="256462" y="105819"/>
                  </a:cubicBezTo>
                  <a:close/>
                  <a:moveTo>
                    <a:pt x="299508" y="129131"/>
                  </a:moveTo>
                  <a:lnTo>
                    <a:pt x="328201" y="145271"/>
                  </a:lnTo>
                  <a:cubicBezTo>
                    <a:pt x="329994" y="147064"/>
                    <a:pt x="333580" y="147064"/>
                    <a:pt x="335374" y="145271"/>
                  </a:cubicBezTo>
                  <a:lnTo>
                    <a:pt x="364074" y="129131"/>
                  </a:lnTo>
                  <a:lnTo>
                    <a:pt x="365867" y="127338"/>
                  </a:lnTo>
                  <a:lnTo>
                    <a:pt x="365867" y="123751"/>
                  </a:lnTo>
                  <a:lnTo>
                    <a:pt x="297715" y="123751"/>
                  </a:lnTo>
                  <a:lnTo>
                    <a:pt x="299508" y="129131"/>
                  </a:lnTo>
                  <a:close/>
                  <a:moveTo>
                    <a:pt x="342547" y="154237"/>
                  </a:moveTo>
                  <a:lnTo>
                    <a:pt x="371247" y="170377"/>
                  </a:lnTo>
                  <a:cubicBezTo>
                    <a:pt x="373040" y="172170"/>
                    <a:pt x="376627" y="172170"/>
                    <a:pt x="378420" y="170377"/>
                  </a:cubicBezTo>
                  <a:lnTo>
                    <a:pt x="407113" y="154237"/>
                  </a:lnTo>
                  <a:lnTo>
                    <a:pt x="408906" y="152444"/>
                  </a:lnTo>
                  <a:lnTo>
                    <a:pt x="408906" y="148857"/>
                  </a:lnTo>
                  <a:lnTo>
                    <a:pt x="340754" y="148857"/>
                  </a:lnTo>
                  <a:lnTo>
                    <a:pt x="342547" y="154237"/>
                  </a:lnTo>
                  <a:cubicBezTo>
                    <a:pt x="340754" y="154237"/>
                    <a:pt x="342547" y="154237"/>
                    <a:pt x="342547" y="154237"/>
                  </a:cubicBezTo>
                  <a:close/>
                  <a:moveTo>
                    <a:pt x="512932" y="252883"/>
                  </a:moveTo>
                  <a:lnTo>
                    <a:pt x="541624" y="269022"/>
                  </a:lnTo>
                  <a:cubicBezTo>
                    <a:pt x="543417" y="270816"/>
                    <a:pt x="547004" y="270816"/>
                    <a:pt x="548797" y="269022"/>
                  </a:cubicBezTo>
                  <a:lnTo>
                    <a:pt x="577497" y="252883"/>
                  </a:lnTo>
                  <a:lnTo>
                    <a:pt x="579290" y="251090"/>
                  </a:lnTo>
                  <a:lnTo>
                    <a:pt x="579290" y="247503"/>
                  </a:lnTo>
                  <a:lnTo>
                    <a:pt x="511138" y="247503"/>
                  </a:lnTo>
                  <a:lnTo>
                    <a:pt x="512932" y="252883"/>
                  </a:lnTo>
                  <a:cubicBezTo>
                    <a:pt x="511138" y="252883"/>
                    <a:pt x="512932" y="252883"/>
                    <a:pt x="512932" y="252883"/>
                  </a:cubicBezTo>
                  <a:close/>
                  <a:moveTo>
                    <a:pt x="215216" y="80705"/>
                  </a:moveTo>
                  <a:lnTo>
                    <a:pt x="243909" y="96845"/>
                  </a:lnTo>
                  <a:cubicBezTo>
                    <a:pt x="245702" y="98638"/>
                    <a:pt x="249289" y="98638"/>
                    <a:pt x="251082" y="96845"/>
                  </a:cubicBezTo>
                  <a:lnTo>
                    <a:pt x="279782" y="80705"/>
                  </a:lnTo>
                  <a:lnTo>
                    <a:pt x="281576" y="78912"/>
                  </a:lnTo>
                  <a:lnTo>
                    <a:pt x="281576" y="75325"/>
                  </a:lnTo>
                  <a:lnTo>
                    <a:pt x="213423" y="75325"/>
                  </a:lnTo>
                  <a:lnTo>
                    <a:pt x="215216" y="80705"/>
                  </a:lnTo>
                  <a:cubicBezTo>
                    <a:pt x="213423" y="78912"/>
                    <a:pt x="213423" y="80705"/>
                    <a:pt x="215216" y="80705"/>
                  </a:cubicBezTo>
                  <a:close/>
                  <a:moveTo>
                    <a:pt x="172170" y="55599"/>
                  </a:moveTo>
                  <a:lnTo>
                    <a:pt x="200862" y="71739"/>
                  </a:lnTo>
                  <a:cubicBezTo>
                    <a:pt x="202664" y="73532"/>
                    <a:pt x="206250" y="73532"/>
                    <a:pt x="208043" y="71739"/>
                  </a:cubicBezTo>
                  <a:lnTo>
                    <a:pt x="236736" y="55599"/>
                  </a:lnTo>
                  <a:lnTo>
                    <a:pt x="238529" y="53806"/>
                  </a:lnTo>
                  <a:lnTo>
                    <a:pt x="238529" y="50219"/>
                  </a:lnTo>
                  <a:lnTo>
                    <a:pt x="170377" y="50219"/>
                  </a:lnTo>
                  <a:lnTo>
                    <a:pt x="172170" y="55599"/>
                  </a:lnTo>
                  <a:cubicBezTo>
                    <a:pt x="170377" y="55599"/>
                    <a:pt x="170377" y="55599"/>
                    <a:pt x="172170" y="55599"/>
                  </a:cubicBezTo>
                  <a:close/>
                </a:path>
              </a:pathLst>
            </a:custGeom>
            <a:solidFill>
              <a:srgbClr val="CDCDD0"/>
            </a:solidFill>
            <a:ln w="7788"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766CC61B-FC3F-4949-B06F-5D8E3CDEE1F3}"/>
                </a:ext>
              </a:extLst>
            </p:cNvPr>
            <p:cNvSpPr/>
            <p:nvPr/>
          </p:nvSpPr>
          <p:spPr>
            <a:xfrm>
              <a:off x="8658400" y="1372308"/>
              <a:ext cx="646994" cy="373936"/>
            </a:xfrm>
            <a:custGeom>
              <a:avLst/>
              <a:gdLst>
                <a:gd name="connsiteX0" fmla="*/ 555530 w 646994"/>
                <a:gd name="connsiteY0" fmla="*/ 232701 h 373936"/>
                <a:gd name="connsiteX1" fmla="*/ 584222 w 646994"/>
                <a:gd name="connsiteY1" fmla="*/ 248840 h 373936"/>
                <a:gd name="connsiteX2" fmla="*/ 591395 w 646994"/>
                <a:gd name="connsiteY2" fmla="*/ 248840 h 373936"/>
                <a:gd name="connsiteX3" fmla="*/ 602163 w 646994"/>
                <a:gd name="connsiteY3" fmla="*/ 241667 h 373936"/>
                <a:gd name="connsiteX4" fmla="*/ 603956 w 646994"/>
                <a:gd name="connsiteY4" fmla="*/ 239874 h 373936"/>
                <a:gd name="connsiteX5" fmla="*/ 602163 w 646994"/>
                <a:gd name="connsiteY5" fmla="*/ 238081 h 373936"/>
                <a:gd name="connsiteX6" fmla="*/ 573462 w 646994"/>
                <a:gd name="connsiteY6" fmla="*/ 221941 h 373936"/>
                <a:gd name="connsiteX7" fmla="*/ 566289 w 646994"/>
                <a:gd name="connsiteY7" fmla="*/ 221941 h 373936"/>
                <a:gd name="connsiteX8" fmla="*/ 555530 w 646994"/>
                <a:gd name="connsiteY8" fmla="*/ 229114 h 373936"/>
                <a:gd name="connsiteX9" fmla="*/ 555530 w 646994"/>
                <a:gd name="connsiteY9" fmla="*/ 232701 h 373936"/>
                <a:gd name="connsiteX10" fmla="*/ 555530 w 646994"/>
                <a:gd name="connsiteY10" fmla="*/ 232701 h 373936"/>
                <a:gd name="connsiteX11" fmla="*/ 428191 w 646994"/>
                <a:gd name="connsiteY11" fmla="*/ 159169 h 373936"/>
                <a:gd name="connsiteX12" fmla="*/ 456892 w 646994"/>
                <a:gd name="connsiteY12" fmla="*/ 175308 h 373936"/>
                <a:gd name="connsiteX13" fmla="*/ 464065 w 646994"/>
                <a:gd name="connsiteY13" fmla="*/ 175308 h 373936"/>
                <a:gd name="connsiteX14" fmla="*/ 474824 w 646994"/>
                <a:gd name="connsiteY14" fmla="*/ 168135 h 373936"/>
                <a:gd name="connsiteX15" fmla="*/ 476618 w 646994"/>
                <a:gd name="connsiteY15" fmla="*/ 166342 h 373936"/>
                <a:gd name="connsiteX16" fmla="*/ 474824 w 646994"/>
                <a:gd name="connsiteY16" fmla="*/ 164549 h 373936"/>
                <a:gd name="connsiteX17" fmla="*/ 446124 w 646994"/>
                <a:gd name="connsiteY17" fmla="*/ 148409 h 373936"/>
                <a:gd name="connsiteX18" fmla="*/ 438951 w 646994"/>
                <a:gd name="connsiteY18" fmla="*/ 148409 h 373936"/>
                <a:gd name="connsiteX19" fmla="*/ 428191 w 646994"/>
                <a:gd name="connsiteY19" fmla="*/ 155582 h 373936"/>
                <a:gd name="connsiteX20" fmla="*/ 428191 w 646994"/>
                <a:gd name="connsiteY20" fmla="*/ 159169 h 373936"/>
                <a:gd name="connsiteX21" fmla="*/ 428191 w 646994"/>
                <a:gd name="connsiteY21" fmla="*/ 159169 h 373936"/>
                <a:gd name="connsiteX22" fmla="*/ 598576 w 646994"/>
                <a:gd name="connsiteY22" fmla="*/ 257807 h 373936"/>
                <a:gd name="connsiteX23" fmla="*/ 627268 w 646994"/>
                <a:gd name="connsiteY23" fmla="*/ 273954 h 373936"/>
                <a:gd name="connsiteX24" fmla="*/ 634442 w 646994"/>
                <a:gd name="connsiteY24" fmla="*/ 273954 h 373936"/>
                <a:gd name="connsiteX25" fmla="*/ 645201 w 646994"/>
                <a:gd name="connsiteY25" fmla="*/ 266781 h 373936"/>
                <a:gd name="connsiteX26" fmla="*/ 646995 w 646994"/>
                <a:gd name="connsiteY26" fmla="*/ 264980 h 373936"/>
                <a:gd name="connsiteX27" fmla="*/ 645201 w 646994"/>
                <a:gd name="connsiteY27" fmla="*/ 263186 h 373936"/>
                <a:gd name="connsiteX28" fmla="*/ 616509 w 646994"/>
                <a:gd name="connsiteY28" fmla="*/ 247047 h 373936"/>
                <a:gd name="connsiteX29" fmla="*/ 609336 w 646994"/>
                <a:gd name="connsiteY29" fmla="*/ 247047 h 373936"/>
                <a:gd name="connsiteX30" fmla="*/ 598576 w 646994"/>
                <a:gd name="connsiteY30" fmla="*/ 254220 h 373936"/>
                <a:gd name="connsiteX31" fmla="*/ 598576 w 646994"/>
                <a:gd name="connsiteY31" fmla="*/ 257807 h 373936"/>
                <a:gd name="connsiteX32" fmla="*/ 598576 w 646994"/>
                <a:gd name="connsiteY32" fmla="*/ 257807 h 373936"/>
                <a:gd name="connsiteX33" fmla="*/ 428191 w 646994"/>
                <a:gd name="connsiteY33" fmla="*/ 356452 h 373936"/>
                <a:gd name="connsiteX34" fmla="*/ 456892 w 646994"/>
                <a:gd name="connsiteY34" fmla="*/ 372592 h 373936"/>
                <a:gd name="connsiteX35" fmla="*/ 464065 w 646994"/>
                <a:gd name="connsiteY35" fmla="*/ 372592 h 373936"/>
                <a:gd name="connsiteX36" fmla="*/ 492757 w 646994"/>
                <a:gd name="connsiteY36" fmla="*/ 356452 h 373936"/>
                <a:gd name="connsiteX37" fmla="*/ 494550 w 646994"/>
                <a:gd name="connsiteY37" fmla="*/ 354659 h 373936"/>
                <a:gd name="connsiteX38" fmla="*/ 492757 w 646994"/>
                <a:gd name="connsiteY38" fmla="*/ 352866 h 373936"/>
                <a:gd name="connsiteX39" fmla="*/ 464065 w 646994"/>
                <a:gd name="connsiteY39" fmla="*/ 336719 h 373936"/>
                <a:gd name="connsiteX40" fmla="*/ 456892 w 646994"/>
                <a:gd name="connsiteY40" fmla="*/ 336719 h 373936"/>
                <a:gd name="connsiteX41" fmla="*/ 428191 w 646994"/>
                <a:gd name="connsiteY41" fmla="*/ 352866 h 373936"/>
                <a:gd name="connsiteX42" fmla="*/ 428191 w 646994"/>
                <a:gd name="connsiteY42" fmla="*/ 356452 h 373936"/>
                <a:gd name="connsiteX43" fmla="*/ 428191 w 646994"/>
                <a:gd name="connsiteY43" fmla="*/ 356452 h 373936"/>
                <a:gd name="connsiteX44" fmla="*/ 555530 w 646994"/>
                <a:gd name="connsiteY44" fmla="*/ 282920 h 373936"/>
                <a:gd name="connsiteX45" fmla="*/ 584222 w 646994"/>
                <a:gd name="connsiteY45" fmla="*/ 299060 h 373936"/>
                <a:gd name="connsiteX46" fmla="*/ 591395 w 646994"/>
                <a:gd name="connsiteY46" fmla="*/ 299060 h 373936"/>
                <a:gd name="connsiteX47" fmla="*/ 620095 w 646994"/>
                <a:gd name="connsiteY47" fmla="*/ 282920 h 373936"/>
                <a:gd name="connsiteX48" fmla="*/ 621889 w 646994"/>
                <a:gd name="connsiteY48" fmla="*/ 281127 h 373936"/>
                <a:gd name="connsiteX49" fmla="*/ 620095 w 646994"/>
                <a:gd name="connsiteY49" fmla="*/ 279334 h 373936"/>
                <a:gd name="connsiteX50" fmla="*/ 591395 w 646994"/>
                <a:gd name="connsiteY50" fmla="*/ 263186 h 373936"/>
                <a:gd name="connsiteX51" fmla="*/ 584222 w 646994"/>
                <a:gd name="connsiteY51" fmla="*/ 263186 h 373936"/>
                <a:gd name="connsiteX52" fmla="*/ 555530 w 646994"/>
                <a:gd name="connsiteY52" fmla="*/ 279334 h 373936"/>
                <a:gd name="connsiteX53" fmla="*/ 555530 w 646994"/>
                <a:gd name="connsiteY53" fmla="*/ 282920 h 373936"/>
                <a:gd name="connsiteX54" fmla="*/ 555530 w 646994"/>
                <a:gd name="connsiteY54" fmla="*/ 282920 h 373936"/>
                <a:gd name="connsiteX55" fmla="*/ 128683 w 646994"/>
                <a:gd name="connsiteY55" fmla="*/ 35417 h 373936"/>
                <a:gd name="connsiteX56" fmla="*/ 157383 w 646994"/>
                <a:gd name="connsiteY56" fmla="*/ 51564 h 373936"/>
                <a:gd name="connsiteX57" fmla="*/ 164556 w 646994"/>
                <a:gd name="connsiteY57" fmla="*/ 51564 h 373936"/>
                <a:gd name="connsiteX58" fmla="*/ 193249 w 646994"/>
                <a:gd name="connsiteY58" fmla="*/ 35417 h 373936"/>
                <a:gd name="connsiteX59" fmla="*/ 195042 w 646994"/>
                <a:gd name="connsiteY59" fmla="*/ 33624 h 373936"/>
                <a:gd name="connsiteX60" fmla="*/ 193249 w 646994"/>
                <a:gd name="connsiteY60" fmla="*/ 31831 h 373936"/>
                <a:gd name="connsiteX61" fmla="*/ 164556 w 646994"/>
                <a:gd name="connsiteY61" fmla="*/ 15691 h 373936"/>
                <a:gd name="connsiteX62" fmla="*/ 157383 w 646994"/>
                <a:gd name="connsiteY62" fmla="*/ 15691 h 373936"/>
                <a:gd name="connsiteX63" fmla="*/ 128683 w 646994"/>
                <a:gd name="connsiteY63" fmla="*/ 31831 h 373936"/>
                <a:gd name="connsiteX64" fmla="*/ 128683 w 646994"/>
                <a:gd name="connsiteY64" fmla="*/ 35417 h 373936"/>
                <a:gd name="connsiteX65" fmla="*/ 171730 w 646994"/>
                <a:gd name="connsiteY65" fmla="*/ 60531 h 373936"/>
                <a:gd name="connsiteX66" fmla="*/ 200422 w 646994"/>
                <a:gd name="connsiteY66" fmla="*/ 76670 h 373936"/>
                <a:gd name="connsiteX67" fmla="*/ 207595 w 646994"/>
                <a:gd name="connsiteY67" fmla="*/ 76670 h 373936"/>
                <a:gd name="connsiteX68" fmla="*/ 236295 w 646994"/>
                <a:gd name="connsiteY68" fmla="*/ 60531 h 373936"/>
                <a:gd name="connsiteX69" fmla="*/ 238089 w 646994"/>
                <a:gd name="connsiteY69" fmla="*/ 58738 h 373936"/>
                <a:gd name="connsiteX70" fmla="*/ 236295 w 646994"/>
                <a:gd name="connsiteY70" fmla="*/ 56944 h 373936"/>
                <a:gd name="connsiteX71" fmla="*/ 207595 w 646994"/>
                <a:gd name="connsiteY71" fmla="*/ 40797 h 373936"/>
                <a:gd name="connsiteX72" fmla="*/ 200422 w 646994"/>
                <a:gd name="connsiteY72" fmla="*/ 40797 h 373936"/>
                <a:gd name="connsiteX73" fmla="*/ 171730 w 646994"/>
                <a:gd name="connsiteY73" fmla="*/ 56944 h 373936"/>
                <a:gd name="connsiteX74" fmla="*/ 171730 w 646994"/>
                <a:gd name="connsiteY74" fmla="*/ 60531 h 373936"/>
                <a:gd name="connsiteX75" fmla="*/ 171730 w 646994"/>
                <a:gd name="connsiteY75" fmla="*/ 60531 h 373936"/>
                <a:gd name="connsiteX76" fmla="*/ 214768 w 646994"/>
                <a:gd name="connsiteY76" fmla="*/ 85637 h 373936"/>
                <a:gd name="connsiteX77" fmla="*/ 243468 w 646994"/>
                <a:gd name="connsiteY77" fmla="*/ 101776 h 373936"/>
                <a:gd name="connsiteX78" fmla="*/ 250641 w 646994"/>
                <a:gd name="connsiteY78" fmla="*/ 101776 h 373936"/>
                <a:gd name="connsiteX79" fmla="*/ 279334 w 646994"/>
                <a:gd name="connsiteY79" fmla="*/ 85637 h 373936"/>
                <a:gd name="connsiteX80" fmla="*/ 281127 w 646994"/>
                <a:gd name="connsiteY80" fmla="*/ 83843 h 373936"/>
                <a:gd name="connsiteX81" fmla="*/ 279334 w 646994"/>
                <a:gd name="connsiteY81" fmla="*/ 82050 h 373936"/>
                <a:gd name="connsiteX82" fmla="*/ 250641 w 646994"/>
                <a:gd name="connsiteY82" fmla="*/ 65911 h 373936"/>
                <a:gd name="connsiteX83" fmla="*/ 243468 w 646994"/>
                <a:gd name="connsiteY83" fmla="*/ 65911 h 373936"/>
                <a:gd name="connsiteX84" fmla="*/ 214768 w 646994"/>
                <a:gd name="connsiteY84" fmla="*/ 82050 h 373936"/>
                <a:gd name="connsiteX85" fmla="*/ 214768 w 646994"/>
                <a:gd name="connsiteY85" fmla="*/ 85637 h 373936"/>
                <a:gd name="connsiteX86" fmla="*/ 214768 w 646994"/>
                <a:gd name="connsiteY86" fmla="*/ 85637 h 373936"/>
                <a:gd name="connsiteX87" fmla="*/ 256021 w 646994"/>
                <a:gd name="connsiteY87" fmla="*/ 110743 h 373936"/>
                <a:gd name="connsiteX88" fmla="*/ 284714 w 646994"/>
                <a:gd name="connsiteY88" fmla="*/ 126890 h 373936"/>
                <a:gd name="connsiteX89" fmla="*/ 291887 w 646994"/>
                <a:gd name="connsiteY89" fmla="*/ 126890 h 373936"/>
                <a:gd name="connsiteX90" fmla="*/ 320587 w 646994"/>
                <a:gd name="connsiteY90" fmla="*/ 110743 h 373936"/>
                <a:gd name="connsiteX91" fmla="*/ 322380 w 646994"/>
                <a:gd name="connsiteY91" fmla="*/ 108949 h 373936"/>
                <a:gd name="connsiteX92" fmla="*/ 320587 w 646994"/>
                <a:gd name="connsiteY92" fmla="*/ 107156 h 373936"/>
                <a:gd name="connsiteX93" fmla="*/ 291887 w 646994"/>
                <a:gd name="connsiteY93" fmla="*/ 91017 h 373936"/>
                <a:gd name="connsiteX94" fmla="*/ 284714 w 646994"/>
                <a:gd name="connsiteY94" fmla="*/ 91017 h 373936"/>
                <a:gd name="connsiteX95" fmla="*/ 256021 w 646994"/>
                <a:gd name="connsiteY95" fmla="*/ 107156 h 373936"/>
                <a:gd name="connsiteX96" fmla="*/ 256021 w 646994"/>
                <a:gd name="connsiteY96" fmla="*/ 110743 h 373936"/>
                <a:gd name="connsiteX97" fmla="*/ 256021 w 646994"/>
                <a:gd name="connsiteY97" fmla="*/ 110743 h 373936"/>
                <a:gd name="connsiteX98" fmla="*/ 299060 w 646994"/>
                <a:gd name="connsiteY98" fmla="*/ 134063 h 373936"/>
                <a:gd name="connsiteX99" fmla="*/ 327760 w 646994"/>
                <a:gd name="connsiteY99" fmla="*/ 150202 h 373936"/>
                <a:gd name="connsiteX100" fmla="*/ 334933 w 646994"/>
                <a:gd name="connsiteY100" fmla="*/ 150202 h 373936"/>
                <a:gd name="connsiteX101" fmla="*/ 363626 w 646994"/>
                <a:gd name="connsiteY101" fmla="*/ 134063 h 373936"/>
                <a:gd name="connsiteX102" fmla="*/ 365419 w 646994"/>
                <a:gd name="connsiteY102" fmla="*/ 132270 h 373936"/>
                <a:gd name="connsiteX103" fmla="*/ 363626 w 646994"/>
                <a:gd name="connsiteY103" fmla="*/ 130476 h 373936"/>
                <a:gd name="connsiteX104" fmla="*/ 334933 w 646994"/>
                <a:gd name="connsiteY104" fmla="*/ 114329 h 373936"/>
                <a:gd name="connsiteX105" fmla="*/ 327760 w 646994"/>
                <a:gd name="connsiteY105" fmla="*/ 114329 h 373936"/>
                <a:gd name="connsiteX106" fmla="*/ 299060 w 646994"/>
                <a:gd name="connsiteY106" fmla="*/ 130476 h 373936"/>
                <a:gd name="connsiteX107" fmla="*/ 299060 w 646994"/>
                <a:gd name="connsiteY107" fmla="*/ 134063 h 373936"/>
                <a:gd name="connsiteX108" fmla="*/ 342106 w 646994"/>
                <a:gd name="connsiteY108" fmla="*/ 159169 h 373936"/>
                <a:gd name="connsiteX109" fmla="*/ 370799 w 646994"/>
                <a:gd name="connsiteY109" fmla="*/ 175308 h 373936"/>
                <a:gd name="connsiteX110" fmla="*/ 377980 w 646994"/>
                <a:gd name="connsiteY110" fmla="*/ 175308 h 373936"/>
                <a:gd name="connsiteX111" fmla="*/ 406672 w 646994"/>
                <a:gd name="connsiteY111" fmla="*/ 159169 h 373936"/>
                <a:gd name="connsiteX112" fmla="*/ 408465 w 646994"/>
                <a:gd name="connsiteY112" fmla="*/ 157375 h 373936"/>
                <a:gd name="connsiteX113" fmla="*/ 406672 w 646994"/>
                <a:gd name="connsiteY113" fmla="*/ 155582 h 373936"/>
                <a:gd name="connsiteX114" fmla="*/ 377980 w 646994"/>
                <a:gd name="connsiteY114" fmla="*/ 139443 h 373936"/>
                <a:gd name="connsiteX115" fmla="*/ 370799 w 646994"/>
                <a:gd name="connsiteY115" fmla="*/ 139443 h 373936"/>
                <a:gd name="connsiteX116" fmla="*/ 342106 w 646994"/>
                <a:gd name="connsiteY116" fmla="*/ 155582 h 373936"/>
                <a:gd name="connsiteX117" fmla="*/ 342106 w 646994"/>
                <a:gd name="connsiteY117" fmla="*/ 159169 h 373936"/>
                <a:gd name="connsiteX118" fmla="*/ 342106 w 646994"/>
                <a:gd name="connsiteY118" fmla="*/ 159169 h 373936"/>
                <a:gd name="connsiteX119" fmla="*/ 385153 w 646994"/>
                <a:gd name="connsiteY119" fmla="*/ 184275 h 373936"/>
                <a:gd name="connsiteX120" fmla="*/ 413845 w 646994"/>
                <a:gd name="connsiteY120" fmla="*/ 200422 h 373936"/>
                <a:gd name="connsiteX121" fmla="*/ 421018 w 646994"/>
                <a:gd name="connsiteY121" fmla="*/ 200422 h 373936"/>
                <a:gd name="connsiteX122" fmla="*/ 449719 w 646994"/>
                <a:gd name="connsiteY122" fmla="*/ 184275 h 373936"/>
                <a:gd name="connsiteX123" fmla="*/ 451512 w 646994"/>
                <a:gd name="connsiteY123" fmla="*/ 182481 h 373936"/>
                <a:gd name="connsiteX124" fmla="*/ 449719 w 646994"/>
                <a:gd name="connsiteY124" fmla="*/ 180688 h 373936"/>
                <a:gd name="connsiteX125" fmla="*/ 421018 w 646994"/>
                <a:gd name="connsiteY125" fmla="*/ 164549 h 373936"/>
                <a:gd name="connsiteX126" fmla="*/ 413845 w 646994"/>
                <a:gd name="connsiteY126" fmla="*/ 164549 h 373936"/>
                <a:gd name="connsiteX127" fmla="*/ 385153 w 646994"/>
                <a:gd name="connsiteY127" fmla="*/ 180688 h 373936"/>
                <a:gd name="connsiteX128" fmla="*/ 385153 w 646994"/>
                <a:gd name="connsiteY128" fmla="*/ 184275 h 373936"/>
                <a:gd name="connsiteX129" fmla="*/ 385153 w 646994"/>
                <a:gd name="connsiteY129" fmla="*/ 184275 h 373936"/>
                <a:gd name="connsiteX130" fmla="*/ 428191 w 646994"/>
                <a:gd name="connsiteY130" fmla="*/ 207595 h 373936"/>
                <a:gd name="connsiteX131" fmla="*/ 456892 w 646994"/>
                <a:gd name="connsiteY131" fmla="*/ 223734 h 373936"/>
                <a:gd name="connsiteX132" fmla="*/ 464065 w 646994"/>
                <a:gd name="connsiteY132" fmla="*/ 223734 h 373936"/>
                <a:gd name="connsiteX133" fmla="*/ 492757 w 646994"/>
                <a:gd name="connsiteY133" fmla="*/ 207595 h 373936"/>
                <a:gd name="connsiteX134" fmla="*/ 494550 w 646994"/>
                <a:gd name="connsiteY134" fmla="*/ 205802 h 373936"/>
                <a:gd name="connsiteX135" fmla="*/ 492757 w 646994"/>
                <a:gd name="connsiteY135" fmla="*/ 204008 h 373936"/>
                <a:gd name="connsiteX136" fmla="*/ 464065 w 646994"/>
                <a:gd name="connsiteY136" fmla="*/ 187861 h 373936"/>
                <a:gd name="connsiteX137" fmla="*/ 456892 w 646994"/>
                <a:gd name="connsiteY137" fmla="*/ 187861 h 373936"/>
                <a:gd name="connsiteX138" fmla="*/ 428191 w 646994"/>
                <a:gd name="connsiteY138" fmla="*/ 204008 h 373936"/>
                <a:gd name="connsiteX139" fmla="*/ 428191 w 646994"/>
                <a:gd name="connsiteY139" fmla="*/ 207595 h 373936"/>
                <a:gd name="connsiteX140" fmla="*/ 428191 w 646994"/>
                <a:gd name="connsiteY140" fmla="*/ 207595 h 373936"/>
                <a:gd name="connsiteX141" fmla="*/ 469445 w 646994"/>
                <a:gd name="connsiteY141" fmla="*/ 232701 h 373936"/>
                <a:gd name="connsiteX142" fmla="*/ 498137 w 646994"/>
                <a:gd name="connsiteY142" fmla="*/ 248840 h 373936"/>
                <a:gd name="connsiteX143" fmla="*/ 505310 w 646994"/>
                <a:gd name="connsiteY143" fmla="*/ 248840 h 373936"/>
                <a:gd name="connsiteX144" fmla="*/ 534010 w 646994"/>
                <a:gd name="connsiteY144" fmla="*/ 232701 h 373936"/>
                <a:gd name="connsiteX145" fmla="*/ 535804 w 646994"/>
                <a:gd name="connsiteY145" fmla="*/ 230908 h 373936"/>
                <a:gd name="connsiteX146" fmla="*/ 534010 w 646994"/>
                <a:gd name="connsiteY146" fmla="*/ 229114 h 373936"/>
                <a:gd name="connsiteX147" fmla="*/ 505310 w 646994"/>
                <a:gd name="connsiteY147" fmla="*/ 212975 h 373936"/>
                <a:gd name="connsiteX148" fmla="*/ 498137 w 646994"/>
                <a:gd name="connsiteY148" fmla="*/ 212975 h 373936"/>
                <a:gd name="connsiteX149" fmla="*/ 469445 w 646994"/>
                <a:gd name="connsiteY149" fmla="*/ 229114 h 373936"/>
                <a:gd name="connsiteX150" fmla="*/ 469445 w 646994"/>
                <a:gd name="connsiteY150" fmla="*/ 232701 h 373936"/>
                <a:gd name="connsiteX151" fmla="*/ 512483 w 646994"/>
                <a:gd name="connsiteY151" fmla="*/ 257807 h 373936"/>
                <a:gd name="connsiteX152" fmla="*/ 541183 w 646994"/>
                <a:gd name="connsiteY152" fmla="*/ 273954 h 373936"/>
                <a:gd name="connsiteX153" fmla="*/ 548357 w 646994"/>
                <a:gd name="connsiteY153" fmla="*/ 273954 h 373936"/>
                <a:gd name="connsiteX154" fmla="*/ 577049 w 646994"/>
                <a:gd name="connsiteY154" fmla="*/ 257807 h 373936"/>
                <a:gd name="connsiteX155" fmla="*/ 578842 w 646994"/>
                <a:gd name="connsiteY155" fmla="*/ 256013 h 373936"/>
                <a:gd name="connsiteX156" fmla="*/ 577049 w 646994"/>
                <a:gd name="connsiteY156" fmla="*/ 254220 h 373936"/>
                <a:gd name="connsiteX157" fmla="*/ 548357 w 646994"/>
                <a:gd name="connsiteY157" fmla="*/ 238081 h 373936"/>
                <a:gd name="connsiteX158" fmla="*/ 541183 w 646994"/>
                <a:gd name="connsiteY158" fmla="*/ 238081 h 373936"/>
                <a:gd name="connsiteX159" fmla="*/ 512483 w 646994"/>
                <a:gd name="connsiteY159" fmla="*/ 254220 h 373936"/>
                <a:gd name="connsiteX160" fmla="*/ 512483 w 646994"/>
                <a:gd name="connsiteY160" fmla="*/ 257807 h 373936"/>
                <a:gd name="connsiteX161" fmla="*/ 512483 w 646994"/>
                <a:gd name="connsiteY161" fmla="*/ 257807 h 373936"/>
                <a:gd name="connsiteX162" fmla="*/ 512483 w 646994"/>
                <a:gd name="connsiteY162" fmla="*/ 306233 h 373936"/>
                <a:gd name="connsiteX163" fmla="*/ 541183 w 646994"/>
                <a:gd name="connsiteY163" fmla="*/ 322372 h 373936"/>
                <a:gd name="connsiteX164" fmla="*/ 548357 w 646994"/>
                <a:gd name="connsiteY164" fmla="*/ 322372 h 373936"/>
                <a:gd name="connsiteX165" fmla="*/ 577049 w 646994"/>
                <a:gd name="connsiteY165" fmla="*/ 306233 h 373936"/>
                <a:gd name="connsiteX166" fmla="*/ 578842 w 646994"/>
                <a:gd name="connsiteY166" fmla="*/ 304440 h 373936"/>
                <a:gd name="connsiteX167" fmla="*/ 577049 w 646994"/>
                <a:gd name="connsiteY167" fmla="*/ 302646 h 373936"/>
                <a:gd name="connsiteX168" fmla="*/ 548357 w 646994"/>
                <a:gd name="connsiteY168" fmla="*/ 286507 h 373936"/>
                <a:gd name="connsiteX169" fmla="*/ 541183 w 646994"/>
                <a:gd name="connsiteY169" fmla="*/ 286507 h 373936"/>
                <a:gd name="connsiteX170" fmla="*/ 512483 w 646994"/>
                <a:gd name="connsiteY170" fmla="*/ 302646 h 373936"/>
                <a:gd name="connsiteX171" fmla="*/ 512483 w 646994"/>
                <a:gd name="connsiteY171" fmla="*/ 306233 h 373936"/>
                <a:gd name="connsiteX172" fmla="*/ 512483 w 646994"/>
                <a:gd name="connsiteY172" fmla="*/ 306233 h 373936"/>
                <a:gd name="connsiteX173" fmla="*/ 85645 w 646994"/>
                <a:gd name="connsiteY173" fmla="*/ 60531 h 373936"/>
                <a:gd name="connsiteX174" fmla="*/ 157383 w 646994"/>
                <a:gd name="connsiteY174" fmla="*/ 101776 h 373936"/>
                <a:gd name="connsiteX175" fmla="*/ 164556 w 646994"/>
                <a:gd name="connsiteY175" fmla="*/ 101776 h 373936"/>
                <a:gd name="connsiteX176" fmla="*/ 193249 w 646994"/>
                <a:gd name="connsiteY176" fmla="*/ 85637 h 373936"/>
                <a:gd name="connsiteX177" fmla="*/ 195042 w 646994"/>
                <a:gd name="connsiteY177" fmla="*/ 83843 h 373936"/>
                <a:gd name="connsiteX178" fmla="*/ 193249 w 646994"/>
                <a:gd name="connsiteY178" fmla="*/ 82050 h 373936"/>
                <a:gd name="connsiteX179" fmla="*/ 121510 w 646994"/>
                <a:gd name="connsiteY179" fmla="*/ 40797 h 373936"/>
                <a:gd name="connsiteX180" fmla="*/ 114337 w 646994"/>
                <a:gd name="connsiteY180" fmla="*/ 40797 h 373936"/>
                <a:gd name="connsiteX181" fmla="*/ 85645 w 646994"/>
                <a:gd name="connsiteY181" fmla="*/ 56944 h 373936"/>
                <a:gd name="connsiteX182" fmla="*/ 85645 w 646994"/>
                <a:gd name="connsiteY182" fmla="*/ 60531 h 373936"/>
                <a:gd name="connsiteX183" fmla="*/ 171730 w 646994"/>
                <a:gd name="connsiteY183" fmla="*/ 110743 h 373936"/>
                <a:gd name="connsiteX184" fmla="*/ 200422 w 646994"/>
                <a:gd name="connsiteY184" fmla="*/ 126890 h 373936"/>
                <a:gd name="connsiteX185" fmla="*/ 207595 w 646994"/>
                <a:gd name="connsiteY185" fmla="*/ 126890 h 373936"/>
                <a:gd name="connsiteX186" fmla="*/ 236295 w 646994"/>
                <a:gd name="connsiteY186" fmla="*/ 110743 h 373936"/>
                <a:gd name="connsiteX187" fmla="*/ 238089 w 646994"/>
                <a:gd name="connsiteY187" fmla="*/ 108949 h 373936"/>
                <a:gd name="connsiteX188" fmla="*/ 236295 w 646994"/>
                <a:gd name="connsiteY188" fmla="*/ 107156 h 373936"/>
                <a:gd name="connsiteX189" fmla="*/ 207595 w 646994"/>
                <a:gd name="connsiteY189" fmla="*/ 91017 h 373936"/>
                <a:gd name="connsiteX190" fmla="*/ 200422 w 646994"/>
                <a:gd name="connsiteY190" fmla="*/ 91017 h 373936"/>
                <a:gd name="connsiteX191" fmla="*/ 171730 w 646994"/>
                <a:gd name="connsiteY191" fmla="*/ 107156 h 373936"/>
                <a:gd name="connsiteX192" fmla="*/ 171730 w 646994"/>
                <a:gd name="connsiteY192" fmla="*/ 110743 h 373936"/>
                <a:gd name="connsiteX193" fmla="*/ 171730 w 646994"/>
                <a:gd name="connsiteY193" fmla="*/ 110743 h 373936"/>
                <a:gd name="connsiteX194" fmla="*/ 214768 w 646994"/>
                <a:gd name="connsiteY194" fmla="*/ 134063 h 373936"/>
                <a:gd name="connsiteX195" fmla="*/ 243468 w 646994"/>
                <a:gd name="connsiteY195" fmla="*/ 150202 h 373936"/>
                <a:gd name="connsiteX196" fmla="*/ 250641 w 646994"/>
                <a:gd name="connsiteY196" fmla="*/ 150202 h 373936"/>
                <a:gd name="connsiteX197" fmla="*/ 279334 w 646994"/>
                <a:gd name="connsiteY197" fmla="*/ 134063 h 373936"/>
                <a:gd name="connsiteX198" fmla="*/ 281127 w 646994"/>
                <a:gd name="connsiteY198" fmla="*/ 132270 h 373936"/>
                <a:gd name="connsiteX199" fmla="*/ 279334 w 646994"/>
                <a:gd name="connsiteY199" fmla="*/ 130476 h 373936"/>
                <a:gd name="connsiteX200" fmla="*/ 250641 w 646994"/>
                <a:gd name="connsiteY200" fmla="*/ 114329 h 373936"/>
                <a:gd name="connsiteX201" fmla="*/ 243468 w 646994"/>
                <a:gd name="connsiteY201" fmla="*/ 114329 h 373936"/>
                <a:gd name="connsiteX202" fmla="*/ 214768 w 646994"/>
                <a:gd name="connsiteY202" fmla="*/ 130476 h 373936"/>
                <a:gd name="connsiteX203" fmla="*/ 214768 w 646994"/>
                <a:gd name="connsiteY203" fmla="*/ 134063 h 373936"/>
                <a:gd name="connsiteX204" fmla="*/ 214768 w 646994"/>
                <a:gd name="connsiteY204" fmla="*/ 134063 h 373936"/>
                <a:gd name="connsiteX205" fmla="*/ 256021 w 646994"/>
                <a:gd name="connsiteY205" fmla="*/ 159169 h 373936"/>
                <a:gd name="connsiteX206" fmla="*/ 284714 w 646994"/>
                <a:gd name="connsiteY206" fmla="*/ 175308 h 373936"/>
                <a:gd name="connsiteX207" fmla="*/ 291887 w 646994"/>
                <a:gd name="connsiteY207" fmla="*/ 175308 h 373936"/>
                <a:gd name="connsiteX208" fmla="*/ 320587 w 646994"/>
                <a:gd name="connsiteY208" fmla="*/ 159169 h 373936"/>
                <a:gd name="connsiteX209" fmla="*/ 322380 w 646994"/>
                <a:gd name="connsiteY209" fmla="*/ 157375 h 373936"/>
                <a:gd name="connsiteX210" fmla="*/ 320587 w 646994"/>
                <a:gd name="connsiteY210" fmla="*/ 155582 h 373936"/>
                <a:gd name="connsiteX211" fmla="*/ 293680 w 646994"/>
                <a:gd name="connsiteY211" fmla="*/ 139443 h 373936"/>
                <a:gd name="connsiteX212" fmla="*/ 286507 w 646994"/>
                <a:gd name="connsiteY212" fmla="*/ 139443 h 373936"/>
                <a:gd name="connsiteX213" fmla="*/ 257815 w 646994"/>
                <a:gd name="connsiteY213" fmla="*/ 155582 h 373936"/>
                <a:gd name="connsiteX214" fmla="*/ 256021 w 646994"/>
                <a:gd name="connsiteY214" fmla="*/ 159169 h 373936"/>
                <a:gd name="connsiteX215" fmla="*/ 256021 w 646994"/>
                <a:gd name="connsiteY215" fmla="*/ 159169 h 373936"/>
                <a:gd name="connsiteX216" fmla="*/ 299060 w 646994"/>
                <a:gd name="connsiteY216" fmla="*/ 184275 h 373936"/>
                <a:gd name="connsiteX217" fmla="*/ 327760 w 646994"/>
                <a:gd name="connsiteY217" fmla="*/ 200422 h 373936"/>
                <a:gd name="connsiteX218" fmla="*/ 334933 w 646994"/>
                <a:gd name="connsiteY218" fmla="*/ 200422 h 373936"/>
                <a:gd name="connsiteX219" fmla="*/ 363626 w 646994"/>
                <a:gd name="connsiteY219" fmla="*/ 184275 h 373936"/>
                <a:gd name="connsiteX220" fmla="*/ 365419 w 646994"/>
                <a:gd name="connsiteY220" fmla="*/ 182481 h 373936"/>
                <a:gd name="connsiteX221" fmla="*/ 363626 w 646994"/>
                <a:gd name="connsiteY221" fmla="*/ 180688 h 373936"/>
                <a:gd name="connsiteX222" fmla="*/ 334933 w 646994"/>
                <a:gd name="connsiteY222" fmla="*/ 164549 h 373936"/>
                <a:gd name="connsiteX223" fmla="*/ 327760 w 646994"/>
                <a:gd name="connsiteY223" fmla="*/ 164549 h 373936"/>
                <a:gd name="connsiteX224" fmla="*/ 299060 w 646994"/>
                <a:gd name="connsiteY224" fmla="*/ 180688 h 373936"/>
                <a:gd name="connsiteX225" fmla="*/ 299060 w 646994"/>
                <a:gd name="connsiteY225" fmla="*/ 184275 h 373936"/>
                <a:gd name="connsiteX226" fmla="*/ 299060 w 646994"/>
                <a:gd name="connsiteY226" fmla="*/ 184275 h 373936"/>
                <a:gd name="connsiteX227" fmla="*/ 342106 w 646994"/>
                <a:gd name="connsiteY227" fmla="*/ 207595 h 373936"/>
                <a:gd name="connsiteX228" fmla="*/ 370799 w 646994"/>
                <a:gd name="connsiteY228" fmla="*/ 223734 h 373936"/>
                <a:gd name="connsiteX229" fmla="*/ 377980 w 646994"/>
                <a:gd name="connsiteY229" fmla="*/ 223734 h 373936"/>
                <a:gd name="connsiteX230" fmla="*/ 406672 w 646994"/>
                <a:gd name="connsiteY230" fmla="*/ 207595 h 373936"/>
                <a:gd name="connsiteX231" fmla="*/ 408465 w 646994"/>
                <a:gd name="connsiteY231" fmla="*/ 205802 h 373936"/>
                <a:gd name="connsiteX232" fmla="*/ 406672 w 646994"/>
                <a:gd name="connsiteY232" fmla="*/ 204008 h 373936"/>
                <a:gd name="connsiteX233" fmla="*/ 377980 w 646994"/>
                <a:gd name="connsiteY233" fmla="*/ 187861 h 373936"/>
                <a:gd name="connsiteX234" fmla="*/ 370799 w 646994"/>
                <a:gd name="connsiteY234" fmla="*/ 187861 h 373936"/>
                <a:gd name="connsiteX235" fmla="*/ 342106 w 646994"/>
                <a:gd name="connsiteY235" fmla="*/ 204008 h 373936"/>
                <a:gd name="connsiteX236" fmla="*/ 342106 w 646994"/>
                <a:gd name="connsiteY236" fmla="*/ 207595 h 373936"/>
                <a:gd name="connsiteX237" fmla="*/ 342106 w 646994"/>
                <a:gd name="connsiteY237" fmla="*/ 207595 h 373936"/>
                <a:gd name="connsiteX238" fmla="*/ 385153 w 646994"/>
                <a:gd name="connsiteY238" fmla="*/ 232701 h 373936"/>
                <a:gd name="connsiteX239" fmla="*/ 413845 w 646994"/>
                <a:gd name="connsiteY239" fmla="*/ 248840 h 373936"/>
                <a:gd name="connsiteX240" fmla="*/ 421018 w 646994"/>
                <a:gd name="connsiteY240" fmla="*/ 248840 h 373936"/>
                <a:gd name="connsiteX241" fmla="*/ 449719 w 646994"/>
                <a:gd name="connsiteY241" fmla="*/ 232701 h 373936"/>
                <a:gd name="connsiteX242" fmla="*/ 451512 w 646994"/>
                <a:gd name="connsiteY242" fmla="*/ 230908 h 373936"/>
                <a:gd name="connsiteX243" fmla="*/ 449719 w 646994"/>
                <a:gd name="connsiteY243" fmla="*/ 229114 h 373936"/>
                <a:gd name="connsiteX244" fmla="*/ 421018 w 646994"/>
                <a:gd name="connsiteY244" fmla="*/ 212975 h 373936"/>
                <a:gd name="connsiteX245" fmla="*/ 413845 w 646994"/>
                <a:gd name="connsiteY245" fmla="*/ 212975 h 373936"/>
                <a:gd name="connsiteX246" fmla="*/ 385153 w 646994"/>
                <a:gd name="connsiteY246" fmla="*/ 229114 h 373936"/>
                <a:gd name="connsiteX247" fmla="*/ 385153 w 646994"/>
                <a:gd name="connsiteY247" fmla="*/ 232701 h 373936"/>
                <a:gd name="connsiteX248" fmla="*/ 385153 w 646994"/>
                <a:gd name="connsiteY248" fmla="*/ 232701 h 373936"/>
                <a:gd name="connsiteX249" fmla="*/ 428191 w 646994"/>
                <a:gd name="connsiteY249" fmla="*/ 257807 h 373936"/>
                <a:gd name="connsiteX250" fmla="*/ 456892 w 646994"/>
                <a:gd name="connsiteY250" fmla="*/ 273954 h 373936"/>
                <a:gd name="connsiteX251" fmla="*/ 464065 w 646994"/>
                <a:gd name="connsiteY251" fmla="*/ 273954 h 373936"/>
                <a:gd name="connsiteX252" fmla="*/ 492757 w 646994"/>
                <a:gd name="connsiteY252" fmla="*/ 257807 h 373936"/>
                <a:gd name="connsiteX253" fmla="*/ 494550 w 646994"/>
                <a:gd name="connsiteY253" fmla="*/ 256013 h 373936"/>
                <a:gd name="connsiteX254" fmla="*/ 492757 w 646994"/>
                <a:gd name="connsiteY254" fmla="*/ 254220 h 373936"/>
                <a:gd name="connsiteX255" fmla="*/ 464065 w 646994"/>
                <a:gd name="connsiteY255" fmla="*/ 238081 h 373936"/>
                <a:gd name="connsiteX256" fmla="*/ 456892 w 646994"/>
                <a:gd name="connsiteY256" fmla="*/ 238081 h 373936"/>
                <a:gd name="connsiteX257" fmla="*/ 428191 w 646994"/>
                <a:gd name="connsiteY257" fmla="*/ 254220 h 373936"/>
                <a:gd name="connsiteX258" fmla="*/ 428191 w 646994"/>
                <a:gd name="connsiteY258" fmla="*/ 257807 h 373936"/>
                <a:gd name="connsiteX259" fmla="*/ 428191 w 646994"/>
                <a:gd name="connsiteY259" fmla="*/ 257807 h 373936"/>
                <a:gd name="connsiteX260" fmla="*/ 469445 w 646994"/>
                <a:gd name="connsiteY260" fmla="*/ 282920 h 373936"/>
                <a:gd name="connsiteX261" fmla="*/ 498137 w 646994"/>
                <a:gd name="connsiteY261" fmla="*/ 299060 h 373936"/>
                <a:gd name="connsiteX262" fmla="*/ 505310 w 646994"/>
                <a:gd name="connsiteY262" fmla="*/ 299060 h 373936"/>
                <a:gd name="connsiteX263" fmla="*/ 534010 w 646994"/>
                <a:gd name="connsiteY263" fmla="*/ 282920 h 373936"/>
                <a:gd name="connsiteX264" fmla="*/ 535804 w 646994"/>
                <a:gd name="connsiteY264" fmla="*/ 281127 h 373936"/>
                <a:gd name="connsiteX265" fmla="*/ 534010 w 646994"/>
                <a:gd name="connsiteY265" fmla="*/ 279334 h 373936"/>
                <a:gd name="connsiteX266" fmla="*/ 505310 w 646994"/>
                <a:gd name="connsiteY266" fmla="*/ 261393 h 373936"/>
                <a:gd name="connsiteX267" fmla="*/ 498137 w 646994"/>
                <a:gd name="connsiteY267" fmla="*/ 261393 h 373936"/>
                <a:gd name="connsiteX268" fmla="*/ 469445 w 646994"/>
                <a:gd name="connsiteY268" fmla="*/ 279334 h 373936"/>
                <a:gd name="connsiteX269" fmla="*/ 469445 w 646994"/>
                <a:gd name="connsiteY269" fmla="*/ 282920 h 373936"/>
                <a:gd name="connsiteX270" fmla="*/ 469445 w 646994"/>
                <a:gd name="connsiteY270" fmla="*/ 282920 h 373936"/>
                <a:gd name="connsiteX271" fmla="*/ 428191 w 646994"/>
                <a:gd name="connsiteY271" fmla="*/ 306233 h 373936"/>
                <a:gd name="connsiteX272" fmla="*/ 499930 w 646994"/>
                <a:gd name="connsiteY272" fmla="*/ 347486 h 373936"/>
                <a:gd name="connsiteX273" fmla="*/ 507103 w 646994"/>
                <a:gd name="connsiteY273" fmla="*/ 347486 h 373936"/>
                <a:gd name="connsiteX274" fmla="*/ 535804 w 646994"/>
                <a:gd name="connsiteY274" fmla="*/ 331339 h 373936"/>
                <a:gd name="connsiteX275" fmla="*/ 537597 w 646994"/>
                <a:gd name="connsiteY275" fmla="*/ 329545 h 373936"/>
                <a:gd name="connsiteX276" fmla="*/ 535804 w 646994"/>
                <a:gd name="connsiteY276" fmla="*/ 327752 h 373936"/>
                <a:gd name="connsiteX277" fmla="*/ 464065 w 646994"/>
                <a:gd name="connsiteY277" fmla="*/ 286507 h 373936"/>
                <a:gd name="connsiteX278" fmla="*/ 456892 w 646994"/>
                <a:gd name="connsiteY278" fmla="*/ 286507 h 373936"/>
                <a:gd name="connsiteX279" fmla="*/ 428191 w 646994"/>
                <a:gd name="connsiteY279" fmla="*/ 302646 h 373936"/>
                <a:gd name="connsiteX280" fmla="*/ 428191 w 646994"/>
                <a:gd name="connsiteY280" fmla="*/ 306233 h 373936"/>
                <a:gd name="connsiteX281" fmla="*/ 428191 w 646994"/>
                <a:gd name="connsiteY281" fmla="*/ 306233 h 373936"/>
                <a:gd name="connsiteX282" fmla="*/ 44391 w 646994"/>
                <a:gd name="connsiteY282" fmla="*/ 85637 h 373936"/>
                <a:gd name="connsiteX283" fmla="*/ 159177 w 646994"/>
                <a:gd name="connsiteY283" fmla="*/ 151996 h 373936"/>
                <a:gd name="connsiteX284" fmla="*/ 166350 w 646994"/>
                <a:gd name="connsiteY284" fmla="*/ 151996 h 373936"/>
                <a:gd name="connsiteX285" fmla="*/ 195042 w 646994"/>
                <a:gd name="connsiteY285" fmla="*/ 135856 h 373936"/>
                <a:gd name="connsiteX286" fmla="*/ 196835 w 646994"/>
                <a:gd name="connsiteY286" fmla="*/ 134063 h 373936"/>
                <a:gd name="connsiteX287" fmla="*/ 195042 w 646994"/>
                <a:gd name="connsiteY287" fmla="*/ 132270 h 373936"/>
                <a:gd name="connsiteX288" fmla="*/ 80257 w 646994"/>
                <a:gd name="connsiteY288" fmla="*/ 65911 h 373936"/>
                <a:gd name="connsiteX289" fmla="*/ 73084 w 646994"/>
                <a:gd name="connsiteY289" fmla="*/ 65911 h 373936"/>
                <a:gd name="connsiteX290" fmla="*/ 44391 w 646994"/>
                <a:gd name="connsiteY290" fmla="*/ 82050 h 373936"/>
                <a:gd name="connsiteX291" fmla="*/ 44391 w 646994"/>
                <a:gd name="connsiteY291" fmla="*/ 85637 h 373936"/>
                <a:gd name="connsiteX292" fmla="*/ 44391 w 646994"/>
                <a:gd name="connsiteY292" fmla="*/ 85637 h 373936"/>
                <a:gd name="connsiteX293" fmla="*/ 171730 w 646994"/>
                <a:gd name="connsiteY293" fmla="*/ 159169 h 373936"/>
                <a:gd name="connsiteX294" fmla="*/ 200422 w 646994"/>
                <a:gd name="connsiteY294" fmla="*/ 175308 h 373936"/>
                <a:gd name="connsiteX295" fmla="*/ 207595 w 646994"/>
                <a:gd name="connsiteY295" fmla="*/ 175308 h 373936"/>
                <a:gd name="connsiteX296" fmla="*/ 236295 w 646994"/>
                <a:gd name="connsiteY296" fmla="*/ 159169 h 373936"/>
                <a:gd name="connsiteX297" fmla="*/ 238089 w 646994"/>
                <a:gd name="connsiteY297" fmla="*/ 157375 h 373936"/>
                <a:gd name="connsiteX298" fmla="*/ 236295 w 646994"/>
                <a:gd name="connsiteY298" fmla="*/ 155582 h 373936"/>
                <a:gd name="connsiteX299" fmla="*/ 207595 w 646994"/>
                <a:gd name="connsiteY299" fmla="*/ 139443 h 373936"/>
                <a:gd name="connsiteX300" fmla="*/ 200422 w 646994"/>
                <a:gd name="connsiteY300" fmla="*/ 139443 h 373936"/>
                <a:gd name="connsiteX301" fmla="*/ 171730 w 646994"/>
                <a:gd name="connsiteY301" fmla="*/ 155582 h 373936"/>
                <a:gd name="connsiteX302" fmla="*/ 171730 w 646994"/>
                <a:gd name="connsiteY302" fmla="*/ 159169 h 373936"/>
                <a:gd name="connsiteX303" fmla="*/ 171730 w 646994"/>
                <a:gd name="connsiteY303" fmla="*/ 159169 h 373936"/>
                <a:gd name="connsiteX304" fmla="*/ 214768 w 646994"/>
                <a:gd name="connsiteY304" fmla="*/ 184275 h 373936"/>
                <a:gd name="connsiteX305" fmla="*/ 243468 w 646994"/>
                <a:gd name="connsiteY305" fmla="*/ 200422 h 373936"/>
                <a:gd name="connsiteX306" fmla="*/ 250641 w 646994"/>
                <a:gd name="connsiteY306" fmla="*/ 200422 h 373936"/>
                <a:gd name="connsiteX307" fmla="*/ 279334 w 646994"/>
                <a:gd name="connsiteY307" fmla="*/ 184275 h 373936"/>
                <a:gd name="connsiteX308" fmla="*/ 281127 w 646994"/>
                <a:gd name="connsiteY308" fmla="*/ 182481 h 373936"/>
                <a:gd name="connsiteX309" fmla="*/ 279334 w 646994"/>
                <a:gd name="connsiteY309" fmla="*/ 180688 h 373936"/>
                <a:gd name="connsiteX310" fmla="*/ 250641 w 646994"/>
                <a:gd name="connsiteY310" fmla="*/ 164549 h 373936"/>
                <a:gd name="connsiteX311" fmla="*/ 243468 w 646994"/>
                <a:gd name="connsiteY311" fmla="*/ 164549 h 373936"/>
                <a:gd name="connsiteX312" fmla="*/ 214768 w 646994"/>
                <a:gd name="connsiteY312" fmla="*/ 180688 h 373936"/>
                <a:gd name="connsiteX313" fmla="*/ 214768 w 646994"/>
                <a:gd name="connsiteY313" fmla="*/ 184275 h 373936"/>
                <a:gd name="connsiteX314" fmla="*/ 214768 w 646994"/>
                <a:gd name="connsiteY314" fmla="*/ 184275 h 373936"/>
                <a:gd name="connsiteX315" fmla="*/ 256021 w 646994"/>
                <a:gd name="connsiteY315" fmla="*/ 207595 h 373936"/>
                <a:gd name="connsiteX316" fmla="*/ 284714 w 646994"/>
                <a:gd name="connsiteY316" fmla="*/ 223734 h 373936"/>
                <a:gd name="connsiteX317" fmla="*/ 291887 w 646994"/>
                <a:gd name="connsiteY317" fmla="*/ 223734 h 373936"/>
                <a:gd name="connsiteX318" fmla="*/ 320587 w 646994"/>
                <a:gd name="connsiteY318" fmla="*/ 207595 h 373936"/>
                <a:gd name="connsiteX319" fmla="*/ 322380 w 646994"/>
                <a:gd name="connsiteY319" fmla="*/ 205802 h 373936"/>
                <a:gd name="connsiteX320" fmla="*/ 320587 w 646994"/>
                <a:gd name="connsiteY320" fmla="*/ 204008 h 373936"/>
                <a:gd name="connsiteX321" fmla="*/ 291887 w 646994"/>
                <a:gd name="connsiteY321" fmla="*/ 187861 h 373936"/>
                <a:gd name="connsiteX322" fmla="*/ 284714 w 646994"/>
                <a:gd name="connsiteY322" fmla="*/ 187861 h 373936"/>
                <a:gd name="connsiteX323" fmla="*/ 256021 w 646994"/>
                <a:gd name="connsiteY323" fmla="*/ 204008 h 373936"/>
                <a:gd name="connsiteX324" fmla="*/ 256021 w 646994"/>
                <a:gd name="connsiteY324" fmla="*/ 207595 h 373936"/>
                <a:gd name="connsiteX325" fmla="*/ 299060 w 646994"/>
                <a:gd name="connsiteY325" fmla="*/ 232701 h 373936"/>
                <a:gd name="connsiteX326" fmla="*/ 327760 w 646994"/>
                <a:gd name="connsiteY326" fmla="*/ 248840 h 373936"/>
                <a:gd name="connsiteX327" fmla="*/ 334933 w 646994"/>
                <a:gd name="connsiteY327" fmla="*/ 248840 h 373936"/>
                <a:gd name="connsiteX328" fmla="*/ 363626 w 646994"/>
                <a:gd name="connsiteY328" fmla="*/ 232701 h 373936"/>
                <a:gd name="connsiteX329" fmla="*/ 365419 w 646994"/>
                <a:gd name="connsiteY329" fmla="*/ 230908 h 373936"/>
                <a:gd name="connsiteX330" fmla="*/ 363626 w 646994"/>
                <a:gd name="connsiteY330" fmla="*/ 229114 h 373936"/>
                <a:gd name="connsiteX331" fmla="*/ 334933 w 646994"/>
                <a:gd name="connsiteY331" fmla="*/ 212975 h 373936"/>
                <a:gd name="connsiteX332" fmla="*/ 327760 w 646994"/>
                <a:gd name="connsiteY332" fmla="*/ 212975 h 373936"/>
                <a:gd name="connsiteX333" fmla="*/ 299060 w 646994"/>
                <a:gd name="connsiteY333" fmla="*/ 229114 h 373936"/>
                <a:gd name="connsiteX334" fmla="*/ 299060 w 646994"/>
                <a:gd name="connsiteY334" fmla="*/ 232701 h 373936"/>
                <a:gd name="connsiteX335" fmla="*/ 342106 w 646994"/>
                <a:gd name="connsiteY335" fmla="*/ 257807 h 373936"/>
                <a:gd name="connsiteX336" fmla="*/ 370799 w 646994"/>
                <a:gd name="connsiteY336" fmla="*/ 273954 h 373936"/>
                <a:gd name="connsiteX337" fmla="*/ 377980 w 646994"/>
                <a:gd name="connsiteY337" fmla="*/ 273954 h 373936"/>
                <a:gd name="connsiteX338" fmla="*/ 406672 w 646994"/>
                <a:gd name="connsiteY338" fmla="*/ 257807 h 373936"/>
                <a:gd name="connsiteX339" fmla="*/ 408465 w 646994"/>
                <a:gd name="connsiteY339" fmla="*/ 256013 h 373936"/>
                <a:gd name="connsiteX340" fmla="*/ 406672 w 646994"/>
                <a:gd name="connsiteY340" fmla="*/ 254220 h 373936"/>
                <a:gd name="connsiteX341" fmla="*/ 377980 w 646994"/>
                <a:gd name="connsiteY341" fmla="*/ 238081 h 373936"/>
                <a:gd name="connsiteX342" fmla="*/ 370799 w 646994"/>
                <a:gd name="connsiteY342" fmla="*/ 238081 h 373936"/>
                <a:gd name="connsiteX343" fmla="*/ 342106 w 646994"/>
                <a:gd name="connsiteY343" fmla="*/ 254220 h 373936"/>
                <a:gd name="connsiteX344" fmla="*/ 342106 w 646994"/>
                <a:gd name="connsiteY344" fmla="*/ 257807 h 373936"/>
                <a:gd name="connsiteX345" fmla="*/ 342106 w 646994"/>
                <a:gd name="connsiteY345" fmla="*/ 257807 h 373936"/>
                <a:gd name="connsiteX346" fmla="*/ 385153 w 646994"/>
                <a:gd name="connsiteY346" fmla="*/ 282920 h 373936"/>
                <a:gd name="connsiteX347" fmla="*/ 413845 w 646994"/>
                <a:gd name="connsiteY347" fmla="*/ 299060 h 373936"/>
                <a:gd name="connsiteX348" fmla="*/ 421018 w 646994"/>
                <a:gd name="connsiteY348" fmla="*/ 299060 h 373936"/>
                <a:gd name="connsiteX349" fmla="*/ 449719 w 646994"/>
                <a:gd name="connsiteY349" fmla="*/ 282920 h 373936"/>
                <a:gd name="connsiteX350" fmla="*/ 451512 w 646994"/>
                <a:gd name="connsiteY350" fmla="*/ 281127 h 373936"/>
                <a:gd name="connsiteX351" fmla="*/ 449719 w 646994"/>
                <a:gd name="connsiteY351" fmla="*/ 279334 h 373936"/>
                <a:gd name="connsiteX352" fmla="*/ 421018 w 646994"/>
                <a:gd name="connsiteY352" fmla="*/ 263186 h 373936"/>
                <a:gd name="connsiteX353" fmla="*/ 413845 w 646994"/>
                <a:gd name="connsiteY353" fmla="*/ 263186 h 373936"/>
                <a:gd name="connsiteX354" fmla="*/ 385153 w 646994"/>
                <a:gd name="connsiteY354" fmla="*/ 279334 h 373936"/>
                <a:gd name="connsiteX355" fmla="*/ 385153 w 646994"/>
                <a:gd name="connsiteY355" fmla="*/ 282920 h 373936"/>
                <a:gd name="connsiteX356" fmla="*/ 385153 w 646994"/>
                <a:gd name="connsiteY356" fmla="*/ 282920 h 373936"/>
                <a:gd name="connsiteX357" fmla="*/ 1345 w 646994"/>
                <a:gd name="connsiteY357" fmla="*/ 110743 h 373936"/>
                <a:gd name="connsiteX358" fmla="*/ 30045 w 646994"/>
                <a:gd name="connsiteY358" fmla="*/ 126890 h 373936"/>
                <a:gd name="connsiteX359" fmla="*/ 37218 w 646994"/>
                <a:gd name="connsiteY359" fmla="*/ 126890 h 373936"/>
                <a:gd name="connsiteX360" fmla="*/ 65911 w 646994"/>
                <a:gd name="connsiteY360" fmla="*/ 110743 h 373936"/>
                <a:gd name="connsiteX361" fmla="*/ 67704 w 646994"/>
                <a:gd name="connsiteY361" fmla="*/ 108949 h 373936"/>
                <a:gd name="connsiteX362" fmla="*/ 65911 w 646994"/>
                <a:gd name="connsiteY362" fmla="*/ 107156 h 373936"/>
                <a:gd name="connsiteX363" fmla="*/ 37218 w 646994"/>
                <a:gd name="connsiteY363" fmla="*/ 91017 h 373936"/>
                <a:gd name="connsiteX364" fmla="*/ 30045 w 646994"/>
                <a:gd name="connsiteY364" fmla="*/ 91017 h 373936"/>
                <a:gd name="connsiteX365" fmla="*/ 1345 w 646994"/>
                <a:gd name="connsiteY365" fmla="*/ 107156 h 373936"/>
                <a:gd name="connsiteX366" fmla="*/ 1345 w 646994"/>
                <a:gd name="connsiteY366" fmla="*/ 110743 h 373936"/>
                <a:gd name="connsiteX367" fmla="*/ 1345 w 646994"/>
                <a:gd name="connsiteY367" fmla="*/ 110743 h 373936"/>
                <a:gd name="connsiteX368" fmla="*/ 44391 w 646994"/>
                <a:gd name="connsiteY368" fmla="*/ 134063 h 373936"/>
                <a:gd name="connsiteX369" fmla="*/ 73084 w 646994"/>
                <a:gd name="connsiteY369" fmla="*/ 150202 h 373936"/>
                <a:gd name="connsiteX370" fmla="*/ 80257 w 646994"/>
                <a:gd name="connsiteY370" fmla="*/ 150202 h 373936"/>
                <a:gd name="connsiteX371" fmla="*/ 108957 w 646994"/>
                <a:gd name="connsiteY371" fmla="*/ 134063 h 373936"/>
                <a:gd name="connsiteX372" fmla="*/ 110750 w 646994"/>
                <a:gd name="connsiteY372" fmla="*/ 132270 h 373936"/>
                <a:gd name="connsiteX373" fmla="*/ 108957 w 646994"/>
                <a:gd name="connsiteY373" fmla="*/ 130476 h 373936"/>
                <a:gd name="connsiteX374" fmla="*/ 80257 w 646994"/>
                <a:gd name="connsiteY374" fmla="*/ 114329 h 373936"/>
                <a:gd name="connsiteX375" fmla="*/ 73084 w 646994"/>
                <a:gd name="connsiteY375" fmla="*/ 114329 h 373936"/>
                <a:gd name="connsiteX376" fmla="*/ 44391 w 646994"/>
                <a:gd name="connsiteY376" fmla="*/ 130476 h 373936"/>
                <a:gd name="connsiteX377" fmla="*/ 44391 w 646994"/>
                <a:gd name="connsiteY377" fmla="*/ 134063 h 373936"/>
                <a:gd name="connsiteX378" fmla="*/ 44391 w 646994"/>
                <a:gd name="connsiteY378" fmla="*/ 134063 h 373936"/>
                <a:gd name="connsiteX379" fmla="*/ 85645 w 646994"/>
                <a:gd name="connsiteY379" fmla="*/ 159169 h 373936"/>
                <a:gd name="connsiteX380" fmla="*/ 114337 w 646994"/>
                <a:gd name="connsiteY380" fmla="*/ 175308 h 373936"/>
                <a:gd name="connsiteX381" fmla="*/ 121510 w 646994"/>
                <a:gd name="connsiteY381" fmla="*/ 175308 h 373936"/>
                <a:gd name="connsiteX382" fmla="*/ 150202 w 646994"/>
                <a:gd name="connsiteY382" fmla="*/ 159169 h 373936"/>
                <a:gd name="connsiteX383" fmla="*/ 151996 w 646994"/>
                <a:gd name="connsiteY383" fmla="*/ 157375 h 373936"/>
                <a:gd name="connsiteX384" fmla="*/ 150202 w 646994"/>
                <a:gd name="connsiteY384" fmla="*/ 155582 h 373936"/>
                <a:gd name="connsiteX385" fmla="*/ 121510 w 646994"/>
                <a:gd name="connsiteY385" fmla="*/ 139443 h 373936"/>
                <a:gd name="connsiteX386" fmla="*/ 114337 w 646994"/>
                <a:gd name="connsiteY386" fmla="*/ 139443 h 373936"/>
                <a:gd name="connsiteX387" fmla="*/ 85645 w 646994"/>
                <a:gd name="connsiteY387" fmla="*/ 155582 h 373936"/>
                <a:gd name="connsiteX388" fmla="*/ 85645 w 646994"/>
                <a:gd name="connsiteY388" fmla="*/ 159169 h 373936"/>
                <a:gd name="connsiteX389" fmla="*/ 85645 w 646994"/>
                <a:gd name="connsiteY389" fmla="*/ 159169 h 373936"/>
                <a:gd name="connsiteX390" fmla="*/ 329553 w 646994"/>
                <a:gd name="connsiteY390" fmla="*/ 299060 h 373936"/>
                <a:gd name="connsiteX391" fmla="*/ 336727 w 646994"/>
                <a:gd name="connsiteY391" fmla="*/ 299060 h 373936"/>
                <a:gd name="connsiteX392" fmla="*/ 365419 w 646994"/>
                <a:gd name="connsiteY392" fmla="*/ 282920 h 373936"/>
                <a:gd name="connsiteX393" fmla="*/ 367212 w 646994"/>
                <a:gd name="connsiteY393" fmla="*/ 281127 h 373936"/>
                <a:gd name="connsiteX394" fmla="*/ 365419 w 646994"/>
                <a:gd name="connsiteY394" fmla="*/ 279334 h 373936"/>
                <a:gd name="connsiteX395" fmla="*/ 166350 w 646994"/>
                <a:gd name="connsiteY395" fmla="*/ 164549 h 373936"/>
                <a:gd name="connsiteX396" fmla="*/ 159177 w 646994"/>
                <a:gd name="connsiteY396" fmla="*/ 164549 h 373936"/>
                <a:gd name="connsiteX397" fmla="*/ 128683 w 646994"/>
                <a:gd name="connsiteY397" fmla="*/ 180688 h 373936"/>
                <a:gd name="connsiteX398" fmla="*/ 126890 w 646994"/>
                <a:gd name="connsiteY398" fmla="*/ 182481 h 373936"/>
                <a:gd name="connsiteX399" fmla="*/ 128683 w 646994"/>
                <a:gd name="connsiteY399" fmla="*/ 184275 h 373936"/>
                <a:gd name="connsiteX400" fmla="*/ 329553 w 646994"/>
                <a:gd name="connsiteY400" fmla="*/ 299060 h 373936"/>
                <a:gd name="connsiteX401" fmla="*/ 342106 w 646994"/>
                <a:gd name="connsiteY401" fmla="*/ 306233 h 373936"/>
                <a:gd name="connsiteX402" fmla="*/ 370799 w 646994"/>
                <a:gd name="connsiteY402" fmla="*/ 322372 h 373936"/>
                <a:gd name="connsiteX403" fmla="*/ 377980 w 646994"/>
                <a:gd name="connsiteY403" fmla="*/ 322372 h 373936"/>
                <a:gd name="connsiteX404" fmla="*/ 406672 w 646994"/>
                <a:gd name="connsiteY404" fmla="*/ 306233 h 373936"/>
                <a:gd name="connsiteX405" fmla="*/ 408465 w 646994"/>
                <a:gd name="connsiteY405" fmla="*/ 304440 h 373936"/>
                <a:gd name="connsiteX406" fmla="*/ 406672 w 646994"/>
                <a:gd name="connsiteY406" fmla="*/ 302646 h 373936"/>
                <a:gd name="connsiteX407" fmla="*/ 377980 w 646994"/>
                <a:gd name="connsiteY407" fmla="*/ 286507 h 373936"/>
                <a:gd name="connsiteX408" fmla="*/ 370799 w 646994"/>
                <a:gd name="connsiteY408" fmla="*/ 286507 h 373936"/>
                <a:gd name="connsiteX409" fmla="*/ 342106 w 646994"/>
                <a:gd name="connsiteY409" fmla="*/ 302646 h 373936"/>
                <a:gd name="connsiteX410" fmla="*/ 342106 w 646994"/>
                <a:gd name="connsiteY410" fmla="*/ 306233 h 373936"/>
                <a:gd name="connsiteX411" fmla="*/ 342106 w 646994"/>
                <a:gd name="connsiteY411" fmla="*/ 306233 h 373936"/>
                <a:gd name="connsiteX412" fmla="*/ 385153 w 646994"/>
                <a:gd name="connsiteY412" fmla="*/ 331339 h 373936"/>
                <a:gd name="connsiteX413" fmla="*/ 413845 w 646994"/>
                <a:gd name="connsiteY413" fmla="*/ 347486 h 373936"/>
                <a:gd name="connsiteX414" fmla="*/ 421018 w 646994"/>
                <a:gd name="connsiteY414" fmla="*/ 347486 h 373936"/>
                <a:gd name="connsiteX415" fmla="*/ 449719 w 646994"/>
                <a:gd name="connsiteY415" fmla="*/ 331339 h 373936"/>
                <a:gd name="connsiteX416" fmla="*/ 451512 w 646994"/>
                <a:gd name="connsiteY416" fmla="*/ 329545 h 373936"/>
                <a:gd name="connsiteX417" fmla="*/ 449719 w 646994"/>
                <a:gd name="connsiteY417" fmla="*/ 327752 h 373936"/>
                <a:gd name="connsiteX418" fmla="*/ 421018 w 646994"/>
                <a:gd name="connsiteY418" fmla="*/ 311613 h 373936"/>
                <a:gd name="connsiteX419" fmla="*/ 413845 w 646994"/>
                <a:gd name="connsiteY419" fmla="*/ 311613 h 373936"/>
                <a:gd name="connsiteX420" fmla="*/ 385153 w 646994"/>
                <a:gd name="connsiteY420" fmla="*/ 327752 h 373936"/>
                <a:gd name="connsiteX421" fmla="*/ 385153 w 646994"/>
                <a:gd name="connsiteY421" fmla="*/ 331339 h 373936"/>
                <a:gd name="connsiteX422" fmla="*/ 385153 w 646994"/>
                <a:gd name="connsiteY422" fmla="*/ 331339 h 373936"/>
                <a:gd name="connsiteX423" fmla="*/ 171730 w 646994"/>
                <a:gd name="connsiteY423" fmla="*/ 12105 h 373936"/>
                <a:gd name="connsiteX424" fmla="*/ 200422 w 646994"/>
                <a:gd name="connsiteY424" fmla="*/ 28244 h 373936"/>
                <a:gd name="connsiteX425" fmla="*/ 207595 w 646994"/>
                <a:gd name="connsiteY425" fmla="*/ 28244 h 373936"/>
                <a:gd name="connsiteX426" fmla="*/ 218355 w 646994"/>
                <a:gd name="connsiteY426" fmla="*/ 21071 h 373936"/>
                <a:gd name="connsiteX427" fmla="*/ 220148 w 646994"/>
                <a:gd name="connsiteY427" fmla="*/ 19278 h 373936"/>
                <a:gd name="connsiteX428" fmla="*/ 218355 w 646994"/>
                <a:gd name="connsiteY428" fmla="*/ 17484 h 373936"/>
                <a:gd name="connsiteX429" fmla="*/ 189662 w 646994"/>
                <a:gd name="connsiteY429" fmla="*/ 1345 h 373936"/>
                <a:gd name="connsiteX430" fmla="*/ 182489 w 646994"/>
                <a:gd name="connsiteY430" fmla="*/ 1345 h 373936"/>
                <a:gd name="connsiteX431" fmla="*/ 171730 w 646994"/>
                <a:gd name="connsiteY431" fmla="*/ 8518 h 373936"/>
                <a:gd name="connsiteX432" fmla="*/ 171730 w 646994"/>
                <a:gd name="connsiteY432" fmla="*/ 12105 h 373936"/>
                <a:gd name="connsiteX433" fmla="*/ 171730 w 646994"/>
                <a:gd name="connsiteY433" fmla="*/ 12105 h 373936"/>
                <a:gd name="connsiteX434" fmla="*/ 214768 w 646994"/>
                <a:gd name="connsiteY434" fmla="*/ 35417 h 373936"/>
                <a:gd name="connsiteX435" fmla="*/ 243468 w 646994"/>
                <a:gd name="connsiteY435" fmla="*/ 51564 h 373936"/>
                <a:gd name="connsiteX436" fmla="*/ 250641 w 646994"/>
                <a:gd name="connsiteY436" fmla="*/ 51564 h 373936"/>
                <a:gd name="connsiteX437" fmla="*/ 261401 w 646994"/>
                <a:gd name="connsiteY437" fmla="*/ 44384 h 373936"/>
                <a:gd name="connsiteX438" fmla="*/ 263194 w 646994"/>
                <a:gd name="connsiteY438" fmla="*/ 42590 h 373936"/>
                <a:gd name="connsiteX439" fmla="*/ 261401 w 646994"/>
                <a:gd name="connsiteY439" fmla="*/ 40797 h 373936"/>
                <a:gd name="connsiteX440" fmla="*/ 232709 w 646994"/>
                <a:gd name="connsiteY440" fmla="*/ 24658 h 373936"/>
                <a:gd name="connsiteX441" fmla="*/ 225528 w 646994"/>
                <a:gd name="connsiteY441" fmla="*/ 24658 h 373936"/>
                <a:gd name="connsiteX442" fmla="*/ 214768 w 646994"/>
                <a:gd name="connsiteY442" fmla="*/ 31831 h 373936"/>
                <a:gd name="connsiteX443" fmla="*/ 214768 w 646994"/>
                <a:gd name="connsiteY443" fmla="*/ 35417 h 373936"/>
                <a:gd name="connsiteX444" fmla="*/ 214768 w 646994"/>
                <a:gd name="connsiteY444" fmla="*/ 35417 h 373936"/>
                <a:gd name="connsiteX445" fmla="*/ 256021 w 646994"/>
                <a:gd name="connsiteY445" fmla="*/ 60531 h 373936"/>
                <a:gd name="connsiteX446" fmla="*/ 284714 w 646994"/>
                <a:gd name="connsiteY446" fmla="*/ 76670 h 373936"/>
                <a:gd name="connsiteX447" fmla="*/ 291887 w 646994"/>
                <a:gd name="connsiteY447" fmla="*/ 76670 h 373936"/>
                <a:gd name="connsiteX448" fmla="*/ 302646 w 646994"/>
                <a:gd name="connsiteY448" fmla="*/ 69497 h 373936"/>
                <a:gd name="connsiteX449" fmla="*/ 304448 w 646994"/>
                <a:gd name="connsiteY449" fmla="*/ 67704 h 373936"/>
                <a:gd name="connsiteX450" fmla="*/ 302646 w 646994"/>
                <a:gd name="connsiteY450" fmla="*/ 65911 h 373936"/>
                <a:gd name="connsiteX451" fmla="*/ 275747 w 646994"/>
                <a:gd name="connsiteY451" fmla="*/ 49771 h 373936"/>
                <a:gd name="connsiteX452" fmla="*/ 268574 w 646994"/>
                <a:gd name="connsiteY452" fmla="*/ 49771 h 373936"/>
                <a:gd name="connsiteX453" fmla="*/ 257815 w 646994"/>
                <a:gd name="connsiteY453" fmla="*/ 56944 h 373936"/>
                <a:gd name="connsiteX454" fmla="*/ 256021 w 646994"/>
                <a:gd name="connsiteY454" fmla="*/ 60531 h 373936"/>
                <a:gd name="connsiteX455" fmla="*/ 299060 w 646994"/>
                <a:gd name="connsiteY455" fmla="*/ 85637 h 373936"/>
                <a:gd name="connsiteX456" fmla="*/ 327760 w 646994"/>
                <a:gd name="connsiteY456" fmla="*/ 101776 h 373936"/>
                <a:gd name="connsiteX457" fmla="*/ 334933 w 646994"/>
                <a:gd name="connsiteY457" fmla="*/ 101776 h 373936"/>
                <a:gd name="connsiteX458" fmla="*/ 345693 w 646994"/>
                <a:gd name="connsiteY458" fmla="*/ 94603 h 373936"/>
                <a:gd name="connsiteX459" fmla="*/ 347486 w 646994"/>
                <a:gd name="connsiteY459" fmla="*/ 92810 h 373936"/>
                <a:gd name="connsiteX460" fmla="*/ 345693 w 646994"/>
                <a:gd name="connsiteY460" fmla="*/ 91017 h 373936"/>
                <a:gd name="connsiteX461" fmla="*/ 317000 w 646994"/>
                <a:gd name="connsiteY461" fmla="*/ 74877 h 373936"/>
                <a:gd name="connsiteX462" fmla="*/ 309827 w 646994"/>
                <a:gd name="connsiteY462" fmla="*/ 74877 h 373936"/>
                <a:gd name="connsiteX463" fmla="*/ 299060 w 646994"/>
                <a:gd name="connsiteY463" fmla="*/ 82050 h 373936"/>
                <a:gd name="connsiteX464" fmla="*/ 299060 w 646994"/>
                <a:gd name="connsiteY464" fmla="*/ 85637 h 373936"/>
                <a:gd name="connsiteX465" fmla="*/ 299060 w 646994"/>
                <a:gd name="connsiteY465" fmla="*/ 85637 h 373936"/>
                <a:gd name="connsiteX466" fmla="*/ 342106 w 646994"/>
                <a:gd name="connsiteY466" fmla="*/ 110743 h 373936"/>
                <a:gd name="connsiteX467" fmla="*/ 370799 w 646994"/>
                <a:gd name="connsiteY467" fmla="*/ 126890 h 373936"/>
                <a:gd name="connsiteX468" fmla="*/ 377980 w 646994"/>
                <a:gd name="connsiteY468" fmla="*/ 126890 h 373936"/>
                <a:gd name="connsiteX469" fmla="*/ 388739 w 646994"/>
                <a:gd name="connsiteY469" fmla="*/ 119709 h 373936"/>
                <a:gd name="connsiteX470" fmla="*/ 390533 w 646994"/>
                <a:gd name="connsiteY470" fmla="*/ 117916 h 373936"/>
                <a:gd name="connsiteX471" fmla="*/ 388739 w 646994"/>
                <a:gd name="connsiteY471" fmla="*/ 116122 h 373936"/>
                <a:gd name="connsiteX472" fmla="*/ 360039 w 646994"/>
                <a:gd name="connsiteY472" fmla="*/ 99983 h 373936"/>
                <a:gd name="connsiteX473" fmla="*/ 352866 w 646994"/>
                <a:gd name="connsiteY473" fmla="*/ 99983 h 373936"/>
                <a:gd name="connsiteX474" fmla="*/ 342106 w 646994"/>
                <a:gd name="connsiteY474" fmla="*/ 107156 h 373936"/>
                <a:gd name="connsiteX475" fmla="*/ 342106 w 646994"/>
                <a:gd name="connsiteY475" fmla="*/ 110743 h 373936"/>
                <a:gd name="connsiteX476" fmla="*/ 342106 w 646994"/>
                <a:gd name="connsiteY476" fmla="*/ 110743 h 373936"/>
                <a:gd name="connsiteX477" fmla="*/ 385153 w 646994"/>
                <a:gd name="connsiteY477" fmla="*/ 134063 h 373936"/>
                <a:gd name="connsiteX478" fmla="*/ 413845 w 646994"/>
                <a:gd name="connsiteY478" fmla="*/ 150202 h 373936"/>
                <a:gd name="connsiteX479" fmla="*/ 421018 w 646994"/>
                <a:gd name="connsiteY479" fmla="*/ 150202 h 373936"/>
                <a:gd name="connsiteX480" fmla="*/ 431778 w 646994"/>
                <a:gd name="connsiteY480" fmla="*/ 143029 h 373936"/>
                <a:gd name="connsiteX481" fmla="*/ 433571 w 646994"/>
                <a:gd name="connsiteY481" fmla="*/ 141236 h 373936"/>
                <a:gd name="connsiteX482" fmla="*/ 431778 w 646994"/>
                <a:gd name="connsiteY482" fmla="*/ 139443 h 373936"/>
                <a:gd name="connsiteX483" fmla="*/ 403086 w 646994"/>
                <a:gd name="connsiteY483" fmla="*/ 123303 h 373936"/>
                <a:gd name="connsiteX484" fmla="*/ 395912 w 646994"/>
                <a:gd name="connsiteY484" fmla="*/ 123303 h 373936"/>
                <a:gd name="connsiteX485" fmla="*/ 385153 w 646994"/>
                <a:gd name="connsiteY485" fmla="*/ 130476 h 373936"/>
                <a:gd name="connsiteX486" fmla="*/ 385153 w 646994"/>
                <a:gd name="connsiteY486" fmla="*/ 134063 h 373936"/>
                <a:gd name="connsiteX487" fmla="*/ 385153 w 646994"/>
                <a:gd name="connsiteY487" fmla="*/ 134063 h 373936"/>
                <a:gd name="connsiteX488" fmla="*/ 469445 w 646994"/>
                <a:gd name="connsiteY488" fmla="*/ 184275 h 373936"/>
                <a:gd name="connsiteX489" fmla="*/ 498137 w 646994"/>
                <a:gd name="connsiteY489" fmla="*/ 200422 h 373936"/>
                <a:gd name="connsiteX490" fmla="*/ 505310 w 646994"/>
                <a:gd name="connsiteY490" fmla="*/ 200422 h 373936"/>
                <a:gd name="connsiteX491" fmla="*/ 516070 w 646994"/>
                <a:gd name="connsiteY491" fmla="*/ 193241 h 373936"/>
                <a:gd name="connsiteX492" fmla="*/ 517863 w 646994"/>
                <a:gd name="connsiteY492" fmla="*/ 191448 h 373936"/>
                <a:gd name="connsiteX493" fmla="*/ 516070 w 646994"/>
                <a:gd name="connsiteY493" fmla="*/ 189654 h 373936"/>
                <a:gd name="connsiteX494" fmla="*/ 487377 w 646994"/>
                <a:gd name="connsiteY494" fmla="*/ 173515 h 373936"/>
                <a:gd name="connsiteX495" fmla="*/ 480204 w 646994"/>
                <a:gd name="connsiteY495" fmla="*/ 173515 h 373936"/>
                <a:gd name="connsiteX496" fmla="*/ 469445 w 646994"/>
                <a:gd name="connsiteY496" fmla="*/ 180688 h 373936"/>
                <a:gd name="connsiteX497" fmla="*/ 469445 w 646994"/>
                <a:gd name="connsiteY497" fmla="*/ 184275 h 373936"/>
                <a:gd name="connsiteX498" fmla="*/ 469445 w 646994"/>
                <a:gd name="connsiteY498" fmla="*/ 184275 h 373936"/>
                <a:gd name="connsiteX499" fmla="*/ 512483 w 646994"/>
                <a:gd name="connsiteY499" fmla="*/ 207595 h 373936"/>
                <a:gd name="connsiteX500" fmla="*/ 541183 w 646994"/>
                <a:gd name="connsiteY500" fmla="*/ 223734 h 373936"/>
                <a:gd name="connsiteX501" fmla="*/ 548357 w 646994"/>
                <a:gd name="connsiteY501" fmla="*/ 223734 h 373936"/>
                <a:gd name="connsiteX502" fmla="*/ 559116 w 646994"/>
                <a:gd name="connsiteY502" fmla="*/ 216561 h 373936"/>
                <a:gd name="connsiteX503" fmla="*/ 560909 w 646994"/>
                <a:gd name="connsiteY503" fmla="*/ 214768 h 373936"/>
                <a:gd name="connsiteX504" fmla="*/ 559116 w 646994"/>
                <a:gd name="connsiteY504" fmla="*/ 212975 h 373936"/>
                <a:gd name="connsiteX505" fmla="*/ 530424 w 646994"/>
                <a:gd name="connsiteY505" fmla="*/ 196835 h 373936"/>
                <a:gd name="connsiteX506" fmla="*/ 523251 w 646994"/>
                <a:gd name="connsiteY506" fmla="*/ 196835 h 373936"/>
                <a:gd name="connsiteX507" fmla="*/ 512483 w 646994"/>
                <a:gd name="connsiteY507" fmla="*/ 204008 h 373936"/>
                <a:gd name="connsiteX508" fmla="*/ 512483 w 646994"/>
                <a:gd name="connsiteY508" fmla="*/ 207595 h 373936"/>
                <a:gd name="connsiteX509" fmla="*/ 512483 w 646994"/>
                <a:gd name="connsiteY509" fmla="*/ 207595 h 37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Lst>
              <a:rect l="l" t="t" r="r" b="b"/>
              <a:pathLst>
                <a:path w="646994" h="373936">
                  <a:moveTo>
                    <a:pt x="555530" y="232701"/>
                  </a:moveTo>
                  <a:lnTo>
                    <a:pt x="584222" y="248840"/>
                  </a:lnTo>
                  <a:cubicBezTo>
                    <a:pt x="586015" y="250634"/>
                    <a:pt x="589602" y="250634"/>
                    <a:pt x="591395" y="248840"/>
                  </a:cubicBezTo>
                  <a:lnTo>
                    <a:pt x="602163" y="241667"/>
                  </a:lnTo>
                  <a:lnTo>
                    <a:pt x="603956" y="239874"/>
                  </a:lnTo>
                  <a:cubicBezTo>
                    <a:pt x="603956" y="239874"/>
                    <a:pt x="603956" y="238081"/>
                    <a:pt x="602163" y="238081"/>
                  </a:cubicBezTo>
                  <a:lnTo>
                    <a:pt x="573462" y="221941"/>
                  </a:lnTo>
                  <a:cubicBezTo>
                    <a:pt x="571669" y="220148"/>
                    <a:pt x="568083" y="220148"/>
                    <a:pt x="566289" y="221941"/>
                  </a:cubicBezTo>
                  <a:lnTo>
                    <a:pt x="555530" y="229114"/>
                  </a:lnTo>
                  <a:cubicBezTo>
                    <a:pt x="553736" y="229114"/>
                    <a:pt x="553736" y="230908"/>
                    <a:pt x="555530" y="232701"/>
                  </a:cubicBezTo>
                  <a:cubicBezTo>
                    <a:pt x="553736" y="232701"/>
                    <a:pt x="553736" y="232701"/>
                    <a:pt x="555530" y="232701"/>
                  </a:cubicBezTo>
                  <a:close/>
                  <a:moveTo>
                    <a:pt x="428191" y="159169"/>
                  </a:moveTo>
                  <a:lnTo>
                    <a:pt x="456892" y="175308"/>
                  </a:lnTo>
                  <a:cubicBezTo>
                    <a:pt x="458685" y="177102"/>
                    <a:pt x="462271" y="177102"/>
                    <a:pt x="464065" y="175308"/>
                  </a:cubicBezTo>
                  <a:lnTo>
                    <a:pt x="474824" y="168135"/>
                  </a:lnTo>
                  <a:lnTo>
                    <a:pt x="476618" y="166342"/>
                  </a:lnTo>
                  <a:cubicBezTo>
                    <a:pt x="476618" y="166342"/>
                    <a:pt x="476618" y="164549"/>
                    <a:pt x="474824" y="164549"/>
                  </a:cubicBezTo>
                  <a:lnTo>
                    <a:pt x="446124" y="148409"/>
                  </a:lnTo>
                  <a:cubicBezTo>
                    <a:pt x="444331" y="146616"/>
                    <a:pt x="440744" y="146616"/>
                    <a:pt x="438951" y="148409"/>
                  </a:cubicBezTo>
                  <a:lnTo>
                    <a:pt x="428191" y="155582"/>
                  </a:lnTo>
                  <a:cubicBezTo>
                    <a:pt x="426398" y="155582"/>
                    <a:pt x="426398" y="157375"/>
                    <a:pt x="428191" y="159169"/>
                  </a:cubicBezTo>
                  <a:cubicBezTo>
                    <a:pt x="426398" y="157375"/>
                    <a:pt x="426398" y="159169"/>
                    <a:pt x="428191" y="159169"/>
                  </a:cubicBezTo>
                  <a:close/>
                  <a:moveTo>
                    <a:pt x="598576" y="257807"/>
                  </a:moveTo>
                  <a:lnTo>
                    <a:pt x="627268" y="273954"/>
                  </a:lnTo>
                  <a:cubicBezTo>
                    <a:pt x="629062" y="275747"/>
                    <a:pt x="632648" y="275747"/>
                    <a:pt x="634442" y="273954"/>
                  </a:cubicBezTo>
                  <a:lnTo>
                    <a:pt x="645201" y="266781"/>
                  </a:lnTo>
                  <a:lnTo>
                    <a:pt x="646995" y="264980"/>
                  </a:lnTo>
                  <a:cubicBezTo>
                    <a:pt x="646995" y="264980"/>
                    <a:pt x="646995" y="263186"/>
                    <a:pt x="645201" y="263186"/>
                  </a:cubicBezTo>
                  <a:lnTo>
                    <a:pt x="616509" y="247047"/>
                  </a:lnTo>
                  <a:cubicBezTo>
                    <a:pt x="614716" y="245254"/>
                    <a:pt x="611129" y="245254"/>
                    <a:pt x="609336" y="247047"/>
                  </a:cubicBezTo>
                  <a:lnTo>
                    <a:pt x="598576" y="254220"/>
                  </a:lnTo>
                  <a:cubicBezTo>
                    <a:pt x="596783" y="254220"/>
                    <a:pt x="596783" y="256013"/>
                    <a:pt x="598576" y="257807"/>
                  </a:cubicBezTo>
                  <a:cubicBezTo>
                    <a:pt x="596783" y="256013"/>
                    <a:pt x="596783" y="257807"/>
                    <a:pt x="598576" y="257807"/>
                  </a:cubicBezTo>
                  <a:close/>
                  <a:moveTo>
                    <a:pt x="428191" y="356452"/>
                  </a:moveTo>
                  <a:lnTo>
                    <a:pt x="456892" y="372592"/>
                  </a:lnTo>
                  <a:cubicBezTo>
                    <a:pt x="458685" y="374385"/>
                    <a:pt x="462271" y="374385"/>
                    <a:pt x="464065" y="372592"/>
                  </a:cubicBezTo>
                  <a:lnTo>
                    <a:pt x="492757" y="356452"/>
                  </a:lnTo>
                  <a:lnTo>
                    <a:pt x="494550" y="354659"/>
                  </a:lnTo>
                  <a:cubicBezTo>
                    <a:pt x="494550" y="354659"/>
                    <a:pt x="494550" y="352866"/>
                    <a:pt x="492757" y="352866"/>
                  </a:cubicBezTo>
                  <a:lnTo>
                    <a:pt x="464065" y="336719"/>
                  </a:lnTo>
                  <a:cubicBezTo>
                    <a:pt x="462271" y="334925"/>
                    <a:pt x="458685" y="334925"/>
                    <a:pt x="456892" y="336719"/>
                  </a:cubicBezTo>
                  <a:lnTo>
                    <a:pt x="428191" y="352866"/>
                  </a:lnTo>
                  <a:cubicBezTo>
                    <a:pt x="426398" y="352866"/>
                    <a:pt x="426398" y="352866"/>
                    <a:pt x="428191" y="356452"/>
                  </a:cubicBezTo>
                  <a:cubicBezTo>
                    <a:pt x="426398" y="354659"/>
                    <a:pt x="426398" y="356452"/>
                    <a:pt x="428191" y="356452"/>
                  </a:cubicBezTo>
                  <a:close/>
                  <a:moveTo>
                    <a:pt x="555530" y="282920"/>
                  </a:moveTo>
                  <a:lnTo>
                    <a:pt x="584222" y="299060"/>
                  </a:lnTo>
                  <a:cubicBezTo>
                    <a:pt x="586015" y="300853"/>
                    <a:pt x="589602" y="300853"/>
                    <a:pt x="591395" y="299060"/>
                  </a:cubicBezTo>
                  <a:lnTo>
                    <a:pt x="620095" y="282920"/>
                  </a:lnTo>
                  <a:lnTo>
                    <a:pt x="621889" y="281127"/>
                  </a:lnTo>
                  <a:cubicBezTo>
                    <a:pt x="621889" y="281127"/>
                    <a:pt x="621889" y="279334"/>
                    <a:pt x="620095" y="279334"/>
                  </a:cubicBezTo>
                  <a:lnTo>
                    <a:pt x="591395" y="263186"/>
                  </a:lnTo>
                  <a:cubicBezTo>
                    <a:pt x="589602" y="261393"/>
                    <a:pt x="586015" y="261393"/>
                    <a:pt x="584222" y="263186"/>
                  </a:cubicBezTo>
                  <a:lnTo>
                    <a:pt x="555530" y="279334"/>
                  </a:lnTo>
                  <a:cubicBezTo>
                    <a:pt x="553736" y="279334"/>
                    <a:pt x="553736" y="279334"/>
                    <a:pt x="555530" y="282920"/>
                  </a:cubicBezTo>
                  <a:cubicBezTo>
                    <a:pt x="553736" y="281127"/>
                    <a:pt x="553736" y="281127"/>
                    <a:pt x="555530" y="282920"/>
                  </a:cubicBezTo>
                  <a:close/>
                  <a:moveTo>
                    <a:pt x="128683" y="35417"/>
                  </a:moveTo>
                  <a:lnTo>
                    <a:pt x="157383" y="51564"/>
                  </a:lnTo>
                  <a:cubicBezTo>
                    <a:pt x="159177" y="53358"/>
                    <a:pt x="162763" y="53358"/>
                    <a:pt x="164556" y="51564"/>
                  </a:cubicBezTo>
                  <a:lnTo>
                    <a:pt x="193249" y="35417"/>
                  </a:lnTo>
                  <a:lnTo>
                    <a:pt x="195042" y="33624"/>
                  </a:lnTo>
                  <a:cubicBezTo>
                    <a:pt x="195042" y="33624"/>
                    <a:pt x="195042" y="31831"/>
                    <a:pt x="193249" y="31831"/>
                  </a:cubicBezTo>
                  <a:lnTo>
                    <a:pt x="164556" y="15691"/>
                  </a:lnTo>
                  <a:cubicBezTo>
                    <a:pt x="162763" y="13898"/>
                    <a:pt x="159177" y="13898"/>
                    <a:pt x="157383" y="15691"/>
                  </a:cubicBezTo>
                  <a:lnTo>
                    <a:pt x="128683" y="31831"/>
                  </a:lnTo>
                  <a:cubicBezTo>
                    <a:pt x="128683" y="33624"/>
                    <a:pt x="128683" y="33624"/>
                    <a:pt x="128683" y="35417"/>
                  </a:cubicBezTo>
                  <a:close/>
                  <a:moveTo>
                    <a:pt x="171730" y="60531"/>
                  </a:moveTo>
                  <a:lnTo>
                    <a:pt x="200422" y="76670"/>
                  </a:lnTo>
                  <a:cubicBezTo>
                    <a:pt x="202215" y="78464"/>
                    <a:pt x="205802" y="78464"/>
                    <a:pt x="207595" y="76670"/>
                  </a:cubicBezTo>
                  <a:lnTo>
                    <a:pt x="236295" y="60531"/>
                  </a:lnTo>
                  <a:lnTo>
                    <a:pt x="238089" y="58738"/>
                  </a:lnTo>
                  <a:cubicBezTo>
                    <a:pt x="238089" y="58738"/>
                    <a:pt x="238089" y="56944"/>
                    <a:pt x="236295" y="56944"/>
                  </a:cubicBezTo>
                  <a:lnTo>
                    <a:pt x="207595" y="40797"/>
                  </a:lnTo>
                  <a:cubicBezTo>
                    <a:pt x="205802" y="39004"/>
                    <a:pt x="202215" y="39004"/>
                    <a:pt x="200422" y="40797"/>
                  </a:cubicBezTo>
                  <a:lnTo>
                    <a:pt x="171730" y="56944"/>
                  </a:lnTo>
                  <a:cubicBezTo>
                    <a:pt x="169936" y="56944"/>
                    <a:pt x="169936" y="58738"/>
                    <a:pt x="171730" y="60531"/>
                  </a:cubicBezTo>
                  <a:cubicBezTo>
                    <a:pt x="169936" y="60531"/>
                    <a:pt x="169936" y="60531"/>
                    <a:pt x="171730" y="60531"/>
                  </a:cubicBezTo>
                  <a:close/>
                  <a:moveTo>
                    <a:pt x="214768" y="85637"/>
                  </a:moveTo>
                  <a:lnTo>
                    <a:pt x="243468" y="101776"/>
                  </a:lnTo>
                  <a:cubicBezTo>
                    <a:pt x="245262" y="103569"/>
                    <a:pt x="248848" y="103569"/>
                    <a:pt x="250641" y="101776"/>
                  </a:cubicBezTo>
                  <a:lnTo>
                    <a:pt x="279334" y="85637"/>
                  </a:lnTo>
                  <a:lnTo>
                    <a:pt x="281127" y="83843"/>
                  </a:lnTo>
                  <a:cubicBezTo>
                    <a:pt x="281127" y="83843"/>
                    <a:pt x="281127" y="82050"/>
                    <a:pt x="279334" y="82050"/>
                  </a:cubicBezTo>
                  <a:lnTo>
                    <a:pt x="250641" y="65911"/>
                  </a:lnTo>
                  <a:cubicBezTo>
                    <a:pt x="248848" y="64117"/>
                    <a:pt x="245262" y="64117"/>
                    <a:pt x="243468" y="65911"/>
                  </a:cubicBezTo>
                  <a:lnTo>
                    <a:pt x="214768" y="82050"/>
                  </a:lnTo>
                  <a:cubicBezTo>
                    <a:pt x="212975" y="82050"/>
                    <a:pt x="212975" y="82050"/>
                    <a:pt x="214768" y="85637"/>
                  </a:cubicBezTo>
                  <a:cubicBezTo>
                    <a:pt x="212975" y="83843"/>
                    <a:pt x="212975" y="85637"/>
                    <a:pt x="214768" y="85637"/>
                  </a:cubicBezTo>
                  <a:close/>
                  <a:moveTo>
                    <a:pt x="256021" y="110743"/>
                  </a:moveTo>
                  <a:lnTo>
                    <a:pt x="284714" y="126890"/>
                  </a:lnTo>
                  <a:cubicBezTo>
                    <a:pt x="286507" y="128683"/>
                    <a:pt x="290094" y="128683"/>
                    <a:pt x="291887" y="126890"/>
                  </a:cubicBezTo>
                  <a:lnTo>
                    <a:pt x="320587" y="110743"/>
                  </a:lnTo>
                  <a:lnTo>
                    <a:pt x="322380" y="108949"/>
                  </a:lnTo>
                  <a:cubicBezTo>
                    <a:pt x="322380" y="108949"/>
                    <a:pt x="322380" y="107156"/>
                    <a:pt x="320587" y="107156"/>
                  </a:cubicBezTo>
                  <a:lnTo>
                    <a:pt x="291887" y="91017"/>
                  </a:lnTo>
                  <a:cubicBezTo>
                    <a:pt x="290094" y="89223"/>
                    <a:pt x="286507" y="89223"/>
                    <a:pt x="284714" y="91017"/>
                  </a:cubicBezTo>
                  <a:lnTo>
                    <a:pt x="256021" y="107156"/>
                  </a:lnTo>
                  <a:cubicBezTo>
                    <a:pt x="256021" y="107156"/>
                    <a:pt x="256021" y="107156"/>
                    <a:pt x="256021" y="110743"/>
                  </a:cubicBezTo>
                  <a:cubicBezTo>
                    <a:pt x="256021" y="108949"/>
                    <a:pt x="256021" y="108949"/>
                    <a:pt x="256021" y="110743"/>
                  </a:cubicBezTo>
                  <a:close/>
                  <a:moveTo>
                    <a:pt x="299060" y="134063"/>
                  </a:moveTo>
                  <a:lnTo>
                    <a:pt x="327760" y="150202"/>
                  </a:lnTo>
                  <a:cubicBezTo>
                    <a:pt x="329553" y="151996"/>
                    <a:pt x="333140" y="151996"/>
                    <a:pt x="334933" y="150202"/>
                  </a:cubicBezTo>
                  <a:lnTo>
                    <a:pt x="363626" y="134063"/>
                  </a:lnTo>
                  <a:lnTo>
                    <a:pt x="365419" y="132270"/>
                  </a:lnTo>
                  <a:cubicBezTo>
                    <a:pt x="365419" y="132270"/>
                    <a:pt x="365419" y="130476"/>
                    <a:pt x="363626" y="130476"/>
                  </a:cubicBezTo>
                  <a:lnTo>
                    <a:pt x="334933" y="114329"/>
                  </a:lnTo>
                  <a:cubicBezTo>
                    <a:pt x="333140" y="112536"/>
                    <a:pt x="329553" y="112536"/>
                    <a:pt x="327760" y="114329"/>
                  </a:cubicBezTo>
                  <a:lnTo>
                    <a:pt x="299060" y="130476"/>
                  </a:lnTo>
                  <a:cubicBezTo>
                    <a:pt x="299060" y="132270"/>
                    <a:pt x="299060" y="132270"/>
                    <a:pt x="299060" y="134063"/>
                  </a:cubicBezTo>
                  <a:close/>
                  <a:moveTo>
                    <a:pt x="342106" y="159169"/>
                  </a:moveTo>
                  <a:lnTo>
                    <a:pt x="370799" y="175308"/>
                  </a:lnTo>
                  <a:cubicBezTo>
                    <a:pt x="372592" y="177102"/>
                    <a:pt x="376186" y="177102"/>
                    <a:pt x="377980" y="175308"/>
                  </a:cubicBezTo>
                  <a:lnTo>
                    <a:pt x="406672" y="159169"/>
                  </a:lnTo>
                  <a:lnTo>
                    <a:pt x="408465" y="157375"/>
                  </a:lnTo>
                  <a:cubicBezTo>
                    <a:pt x="408465" y="157375"/>
                    <a:pt x="408465" y="155582"/>
                    <a:pt x="406672" y="155582"/>
                  </a:cubicBezTo>
                  <a:lnTo>
                    <a:pt x="377980" y="139443"/>
                  </a:lnTo>
                  <a:cubicBezTo>
                    <a:pt x="376186" y="137649"/>
                    <a:pt x="372592" y="137649"/>
                    <a:pt x="370799" y="139443"/>
                  </a:cubicBezTo>
                  <a:lnTo>
                    <a:pt x="342106" y="155582"/>
                  </a:lnTo>
                  <a:cubicBezTo>
                    <a:pt x="342106" y="155582"/>
                    <a:pt x="340313" y="157375"/>
                    <a:pt x="342106" y="159169"/>
                  </a:cubicBezTo>
                  <a:cubicBezTo>
                    <a:pt x="340313" y="157375"/>
                    <a:pt x="342106" y="159169"/>
                    <a:pt x="342106" y="159169"/>
                  </a:cubicBezTo>
                  <a:close/>
                  <a:moveTo>
                    <a:pt x="385153" y="184275"/>
                  </a:moveTo>
                  <a:lnTo>
                    <a:pt x="413845" y="200422"/>
                  </a:lnTo>
                  <a:cubicBezTo>
                    <a:pt x="415638" y="202215"/>
                    <a:pt x="419225" y="202215"/>
                    <a:pt x="421018" y="200422"/>
                  </a:cubicBezTo>
                  <a:lnTo>
                    <a:pt x="449719" y="184275"/>
                  </a:lnTo>
                  <a:lnTo>
                    <a:pt x="451512" y="182481"/>
                  </a:lnTo>
                  <a:cubicBezTo>
                    <a:pt x="451512" y="182481"/>
                    <a:pt x="451512" y="180688"/>
                    <a:pt x="449719" y="180688"/>
                  </a:cubicBezTo>
                  <a:lnTo>
                    <a:pt x="421018" y="164549"/>
                  </a:lnTo>
                  <a:cubicBezTo>
                    <a:pt x="419225" y="162755"/>
                    <a:pt x="415638" y="162755"/>
                    <a:pt x="413845" y="164549"/>
                  </a:cubicBezTo>
                  <a:lnTo>
                    <a:pt x="385153" y="180688"/>
                  </a:lnTo>
                  <a:cubicBezTo>
                    <a:pt x="383360" y="180688"/>
                    <a:pt x="383360" y="180688"/>
                    <a:pt x="385153" y="184275"/>
                  </a:cubicBezTo>
                  <a:cubicBezTo>
                    <a:pt x="383360" y="182481"/>
                    <a:pt x="383360" y="184275"/>
                    <a:pt x="385153" y="184275"/>
                  </a:cubicBezTo>
                  <a:close/>
                  <a:moveTo>
                    <a:pt x="428191" y="207595"/>
                  </a:moveTo>
                  <a:lnTo>
                    <a:pt x="456892" y="223734"/>
                  </a:lnTo>
                  <a:cubicBezTo>
                    <a:pt x="458685" y="225528"/>
                    <a:pt x="462271" y="225528"/>
                    <a:pt x="464065" y="223734"/>
                  </a:cubicBezTo>
                  <a:lnTo>
                    <a:pt x="492757" y="207595"/>
                  </a:lnTo>
                  <a:lnTo>
                    <a:pt x="494550" y="205802"/>
                  </a:lnTo>
                  <a:cubicBezTo>
                    <a:pt x="494550" y="205802"/>
                    <a:pt x="494550" y="204008"/>
                    <a:pt x="492757" y="204008"/>
                  </a:cubicBezTo>
                  <a:lnTo>
                    <a:pt x="464065" y="187861"/>
                  </a:lnTo>
                  <a:cubicBezTo>
                    <a:pt x="462271" y="186068"/>
                    <a:pt x="458685" y="186068"/>
                    <a:pt x="456892" y="187861"/>
                  </a:cubicBezTo>
                  <a:lnTo>
                    <a:pt x="428191" y="204008"/>
                  </a:lnTo>
                  <a:cubicBezTo>
                    <a:pt x="426398" y="205802"/>
                    <a:pt x="426398" y="205802"/>
                    <a:pt x="428191" y="207595"/>
                  </a:cubicBezTo>
                  <a:cubicBezTo>
                    <a:pt x="426398" y="207595"/>
                    <a:pt x="426398" y="207595"/>
                    <a:pt x="428191" y="207595"/>
                  </a:cubicBezTo>
                  <a:close/>
                  <a:moveTo>
                    <a:pt x="469445" y="232701"/>
                  </a:moveTo>
                  <a:lnTo>
                    <a:pt x="498137" y="248840"/>
                  </a:lnTo>
                  <a:cubicBezTo>
                    <a:pt x="499930" y="250634"/>
                    <a:pt x="503517" y="250634"/>
                    <a:pt x="505310" y="248840"/>
                  </a:cubicBezTo>
                  <a:lnTo>
                    <a:pt x="534010" y="232701"/>
                  </a:lnTo>
                  <a:lnTo>
                    <a:pt x="535804" y="230908"/>
                  </a:lnTo>
                  <a:cubicBezTo>
                    <a:pt x="535804" y="230908"/>
                    <a:pt x="535804" y="229114"/>
                    <a:pt x="534010" y="229114"/>
                  </a:cubicBezTo>
                  <a:lnTo>
                    <a:pt x="505310" y="212975"/>
                  </a:lnTo>
                  <a:cubicBezTo>
                    <a:pt x="503517" y="211182"/>
                    <a:pt x="499930" y="211182"/>
                    <a:pt x="498137" y="212975"/>
                  </a:cubicBezTo>
                  <a:lnTo>
                    <a:pt x="469445" y="229114"/>
                  </a:lnTo>
                  <a:cubicBezTo>
                    <a:pt x="469445" y="229114"/>
                    <a:pt x="469445" y="230908"/>
                    <a:pt x="469445" y="232701"/>
                  </a:cubicBezTo>
                  <a:close/>
                  <a:moveTo>
                    <a:pt x="512483" y="257807"/>
                  </a:moveTo>
                  <a:lnTo>
                    <a:pt x="541183" y="273954"/>
                  </a:lnTo>
                  <a:cubicBezTo>
                    <a:pt x="542977" y="275747"/>
                    <a:pt x="546563" y="275747"/>
                    <a:pt x="548357" y="273954"/>
                  </a:cubicBezTo>
                  <a:lnTo>
                    <a:pt x="577049" y="257807"/>
                  </a:lnTo>
                  <a:lnTo>
                    <a:pt x="578842" y="256013"/>
                  </a:lnTo>
                  <a:cubicBezTo>
                    <a:pt x="578842" y="256013"/>
                    <a:pt x="578842" y="254220"/>
                    <a:pt x="577049" y="254220"/>
                  </a:cubicBezTo>
                  <a:lnTo>
                    <a:pt x="548357" y="238081"/>
                  </a:lnTo>
                  <a:cubicBezTo>
                    <a:pt x="546563" y="236287"/>
                    <a:pt x="542977" y="236287"/>
                    <a:pt x="541183" y="238081"/>
                  </a:cubicBezTo>
                  <a:lnTo>
                    <a:pt x="512483" y="254220"/>
                  </a:lnTo>
                  <a:cubicBezTo>
                    <a:pt x="512483" y="254220"/>
                    <a:pt x="510690" y="256013"/>
                    <a:pt x="512483" y="257807"/>
                  </a:cubicBezTo>
                  <a:cubicBezTo>
                    <a:pt x="510690" y="256013"/>
                    <a:pt x="512483" y="257807"/>
                    <a:pt x="512483" y="257807"/>
                  </a:cubicBezTo>
                  <a:close/>
                  <a:moveTo>
                    <a:pt x="512483" y="306233"/>
                  </a:moveTo>
                  <a:lnTo>
                    <a:pt x="541183" y="322372"/>
                  </a:lnTo>
                  <a:cubicBezTo>
                    <a:pt x="542977" y="324166"/>
                    <a:pt x="546563" y="324166"/>
                    <a:pt x="548357" y="322372"/>
                  </a:cubicBezTo>
                  <a:lnTo>
                    <a:pt x="577049" y="306233"/>
                  </a:lnTo>
                  <a:lnTo>
                    <a:pt x="578842" y="304440"/>
                  </a:lnTo>
                  <a:cubicBezTo>
                    <a:pt x="578842" y="304440"/>
                    <a:pt x="578842" y="302646"/>
                    <a:pt x="577049" y="302646"/>
                  </a:cubicBezTo>
                  <a:lnTo>
                    <a:pt x="548357" y="286507"/>
                  </a:lnTo>
                  <a:cubicBezTo>
                    <a:pt x="546563" y="284714"/>
                    <a:pt x="542977" y="284714"/>
                    <a:pt x="541183" y="286507"/>
                  </a:cubicBezTo>
                  <a:lnTo>
                    <a:pt x="512483" y="302646"/>
                  </a:lnTo>
                  <a:cubicBezTo>
                    <a:pt x="512483" y="304440"/>
                    <a:pt x="510690" y="304440"/>
                    <a:pt x="512483" y="306233"/>
                  </a:cubicBezTo>
                  <a:cubicBezTo>
                    <a:pt x="510690" y="306233"/>
                    <a:pt x="512483" y="306233"/>
                    <a:pt x="512483" y="306233"/>
                  </a:cubicBezTo>
                  <a:close/>
                  <a:moveTo>
                    <a:pt x="85645" y="60531"/>
                  </a:moveTo>
                  <a:lnTo>
                    <a:pt x="157383" y="101776"/>
                  </a:lnTo>
                  <a:cubicBezTo>
                    <a:pt x="159177" y="103569"/>
                    <a:pt x="162763" y="103569"/>
                    <a:pt x="164556" y="101776"/>
                  </a:cubicBezTo>
                  <a:lnTo>
                    <a:pt x="193249" y="85637"/>
                  </a:lnTo>
                  <a:lnTo>
                    <a:pt x="195042" y="83843"/>
                  </a:lnTo>
                  <a:cubicBezTo>
                    <a:pt x="195042" y="83843"/>
                    <a:pt x="195042" y="82050"/>
                    <a:pt x="193249" y="82050"/>
                  </a:cubicBezTo>
                  <a:lnTo>
                    <a:pt x="121510" y="40797"/>
                  </a:lnTo>
                  <a:cubicBezTo>
                    <a:pt x="119717" y="39004"/>
                    <a:pt x="116130" y="39004"/>
                    <a:pt x="114337" y="40797"/>
                  </a:cubicBezTo>
                  <a:lnTo>
                    <a:pt x="85645" y="56944"/>
                  </a:lnTo>
                  <a:cubicBezTo>
                    <a:pt x="85645" y="56944"/>
                    <a:pt x="85645" y="58738"/>
                    <a:pt x="85645" y="60531"/>
                  </a:cubicBezTo>
                  <a:close/>
                  <a:moveTo>
                    <a:pt x="171730" y="110743"/>
                  </a:moveTo>
                  <a:lnTo>
                    <a:pt x="200422" y="126890"/>
                  </a:lnTo>
                  <a:cubicBezTo>
                    <a:pt x="202215" y="128683"/>
                    <a:pt x="205802" y="128683"/>
                    <a:pt x="207595" y="126890"/>
                  </a:cubicBezTo>
                  <a:lnTo>
                    <a:pt x="236295" y="110743"/>
                  </a:lnTo>
                  <a:lnTo>
                    <a:pt x="238089" y="108949"/>
                  </a:lnTo>
                  <a:cubicBezTo>
                    <a:pt x="238089" y="108949"/>
                    <a:pt x="238089" y="107156"/>
                    <a:pt x="236295" y="107156"/>
                  </a:cubicBezTo>
                  <a:lnTo>
                    <a:pt x="207595" y="91017"/>
                  </a:lnTo>
                  <a:cubicBezTo>
                    <a:pt x="205802" y="89223"/>
                    <a:pt x="202215" y="89223"/>
                    <a:pt x="200422" y="91017"/>
                  </a:cubicBezTo>
                  <a:lnTo>
                    <a:pt x="171730" y="107156"/>
                  </a:lnTo>
                  <a:cubicBezTo>
                    <a:pt x="169936" y="107156"/>
                    <a:pt x="169936" y="107156"/>
                    <a:pt x="171730" y="110743"/>
                  </a:cubicBezTo>
                  <a:cubicBezTo>
                    <a:pt x="169936" y="108949"/>
                    <a:pt x="169936" y="108949"/>
                    <a:pt x="171730" y="110743"/>
                  </a:cubicBezTo>
                  <a:close/>
                  <a:moveTo>
                    <a:pt x="214768" y="134063"/>
                  </a:moveTo>
                  <a:lnTo>
                    <a:pt x="243468" y="150202"/>
                  </a:lnTo>
                  <a:cubicBezTo>
                    <a:pt x="245262" y="151996"/>
                    <a:pt x="248848" y="151996"/>
                    <a:pt x="250641" y="150202"/>
                  </a:cubicBezTo>
                  <a:lnTo>
                    <a:pt x="279334" y="134063"/>
                  </a:lnTo>
                  <a:lnTo>
                    <a:pt x="281127" y="132270"/>
                  </a:lnTo>
                  <a:cubicBezTo>
                    <a:pt x="281127" y="132270"/>
                    <a:pt x="281127" y="130476"/>
                    <a:pt x="279334" y="130476"/>
                  </a:cubicBezTo>
                  <a:lnTo>
                    <a:pt x="250641" y="114329"/>
                  </a:lnTo>
                  <a:cubicBezTo>
                    <a:pt x="248848" y="112536"/>
                    <a:pt x="245262" y="112536"/>
                    <a:pt x="243468" y="114329"/>
                  </a:cubicBezTo>
                  <a:lnTo>
                    <a:pt x="214768" y="130476"/>
                  </a:lnTo>
                  <a:cubicBezTo>
                    <a:pt x="212975" y="132270"/>
                    <a:pt x="212975" y="132270"/>
                    <a:pt x="214768" y="134063"/>
                  </a:cubicBezTo>
                  <a:cubicBezTo>
                    <a:pt x="212975" y="134063"/>
                    <a:pt x="212975" y="134063"/>
                    <a:pt x="214768" y="134063"/>
                  </a:cubicBezTo>
                  <a:close/>
                  <a:moveTo>
                    <a:pt x="256021" y="159169"/>
                  </a:moveTo>
                  <a:lnTo>
                    <a:pt x="284714" y="175308"/>
                  </a:lnTo>
                  <a:cubicBezTo>
                    <a:pt x="286507" y="177102"/>
                    <a:pt x="290094" y="177102"/>
                    <a:pt x="291887" y="175308"/>
                  </a:cubicBezTo>
                  <a:lnTo>
                    <a:pt x="320587" y="159169"/>
                  </a:lnTo>
                  <a:lnTo>
                    <a:pt x="322380" y="157375"/>
                  </a:lnTo>
                  <a:cubicBezTo>
                    <a:pt x="322380" y="157375"/>
                    <a:pt x="322380" y="155582"/>
                    <a:pt x="320587" y="155582"/>
                  </a:cubicBezTo>
                  <a:lnTo>
                    <a:pt x="293680" y="139443"/>
                  </a:lnTo>
                  <a:cubicBezTo>
                    <a:pt x="291887" y="137649"/>
                    <a:pt x="288300" y="137649"/>
                    <a:pt x="286507" y="139443"/>
                  </a:cubicBezTo>
                  <a:lnTo>
                    <a:pt x="257815" y="155582"/>
                  </a:lnTo>
                  <a:cubicBezTo>
                    <a:pt x="256021" y="155582"/>
                    <a:pt x="256021" y="157375"/>
                    <a:pt x="256021" y="159169"/>
                  </a:cubicBezTo>
                  <a:cubicBezTo>
                    <a:pt x="256021" y="157375"/>
                    <a:pt x="256021" y="159169"/>
                    <a:pt x="256021" y="159169"/>
                  </a:cubicBezTo>
                  <a:close/>
                  <a:moveTo>
                    <a:pt x="299060" y="184275"/>
                  </a:moveTo>
                  <a:lnTo>
                    <a:pt x="327760" y="200422"/>
                  </a:lnTo>
                  <a:cubicBezTo>
                    <a:pt x="329553" y="202215"/>
                    <a:pt x="333140" y="202215"/>
                    <a:pt x="334933" y="200422"/>
                  </a:cubicBezTo>
                  <a:lnTo>
                    <a:pt x="363626" y="184275"/>
                  </a:lnTo>
                  <a:lnTo>
                    <a:pt x="365419" y="182481"/>
                  </a:lnTo>
                  <a:cubicBezTo>
                    <a:pt x="365419" y="182481"/>
                    <a:pt x="365419" y="180688"/>
                    <a:pt x="363626" y="180688"/>
                  </a:cubicBezTo>
                  <a:lnTo>
                    <a:pt x="334933" y="164549"/>
                  </a:lnTo>
                  <a:cubicBezTo>
                    <a:pt x="333140" y="162755"/>
                    <a:pt x="329553" y="162755"/>
                    <a:pt x="327760" y="164549"/>
                  </a:cubicBezTo>
                  <a:lnTo>
                    <a:pt x="299060" y="180688"/>
                  </a:lnTo>
                  <a:cubicBezTo>
                    <a:pt x="299060" y="180688"/>
                    <a:pt x="299060" y="180688"/>
                    <a:pt x="299060" y="184275"/>
                  </a:cubicBezTo>
                  <a:cubicBezTo>
                    <a:pt x="299060" y="182481"/>
                    <a:pt x="299060" y="184275"/>
                    <a:pt x="299060" y="184275"/>
                  </a:cubicBezTo>
                  <a:close/>
                  <a:moveTo>
                    <a:pt x="342106" y="207595"/>
                  </a:moveTo>
                  <a:lnTo>
                    <a:pt x="370799" y="223734"/>
                  </a:lnTo>
                  <a:cubicBezTo>
                    <a:pt x="372592" y="225528"/>
                    <a:pt x="376186" y="225528"/>
                    <a:pt x="377980" y="223734"/>
                  </a:cubicBezTo>
                  <a:lnTo>
                    <a:pt x="406672" y="207595"/>
                  </a:lnTo>
                  <a:lnTo>
                    <a:pt x="408465" y="205802"/>
                  </a:lnTo>
                  <a:cubicBezTo>
                    <a:pt x="408465" y="205802"/>
                    <a:pt x="408465" y="204008"/>
                    <a:pt x="406672" y="204008"/>
                  </a:cubicBezTo>
                  <a:lnTo>
                    <a:pt x="377980" y="187861"/>
                  </a:lnTo>
                  <a:cubicBezTo>
                    <a:pt x="376186" y="186068"/>
                    <a:pt x="372592" y="186068"/>
                    <a:pt x="370799" y="187861"/>
                  </a:cubicBezTo>
                  <a:lnTo>
                    <a:pt x="342106" y="204008"/>
                  </a:lnTo>
                  <a:cubicBezTo>
                    <a:pt x="342106" y="205802"/>
                    <a:pt x="340313" y="205802"/>
                    <a:pt x="342106" y="207595"/>
                  </a:cubicBezTo>
                  <a:cubicBezTo>
                    <a:pt x="340313" y="207595"/>
                    <a:pt x="342106" y="207595"/>
                    <a:pt x="342106" y="207595"/>
                  </a:cubicBezTo>
                  <a:close/>
                  <a:moveTo>
                    <a:pt x="385153" y="232701"/>
                  </a:moveTo>
                  <a:lnTo>
                    <a:pt x="413845" y="248840"/>
                  </a:lnTo>
                  <a:cubicBezTo>
                    <a:pt x="415638" y="250634"/>
                    <a:pt x="419225" y="250634"/>
                    <a:pt x="421018" y="248840"/>
                  </a:cubicBezTo>
                  <a:lnTo>
                    <a:pt x="449719" y="232701"/>
                  </a:lnTo>
                  <a:lnTo>
                    <a:pt x="451512" y="230908"/>
                  </a:lnTo>
                  <a:cubicBezTo>
                    <a:pt x="451512" y="230908"/>
                    <a:pt x="451512" y="229114"/>
                    <a:pt x="449719" y="229114"/>
                  </a:cubicBezTo>
                  <a:lnTo>
                    <a:pt x="421018" y="212975"/>
                  </a:lnTo>
                  <a:cubicBezTo>
                    <a:pt x="419225" y="211182"/>
                    <a:pt x="415638" y="211182"/>
                    <a:pt x="413845" y="212975"/>
                  </a:cubicBezTo>
                  <a:lnTo>
                    <a:pt x="385153" y="229114"/>
                  </a:lnTo>
                  <a:cubicBezTo>
                    <a:pt x="383360" y="229114"/>
                    <a:pt x="383360" y="230908"/>
                    <a:pt x="385153" y="232701"/>
                  </a:cubicBezTo>
                  <a:cubicBezTo>
                    <a:pt x="383360" y="232701"/>
                    <a:pt x="383360" y="232701"/>
                    <a:pt x="385153" y="232701"/>
                  </a:cubicBezTo>
                  <a:close/>
                  <a:moveTo>
                    <a:pt x="428191" y="257807"/>
                  </a:moveTo>
                  <a:lnTo>
                    <a:pt x="456892" y="273954"/>
                  </a:lnTo>
                  <a:cubicBezTo>
                    <a:pt x="458685" y="275747"/>
                    <a:pt x="462271" y="275747"/>
                    <a:pt x="464065" y="273954"/>
                  </a:cubicBezTo>
                  <a:lnTo>
                    <a:pt x="492757" y="257807"/>
                  </a:lnTo>
                  <a:lnTo>
                    <a:pt x="494550" y="256013"/>
                  </a:lnTo>
                  <a:cubicBezTo>
                    <a:pt x="494550" y="256013"/>
                    <a:pt x="494550" y="254220"/>
                    <a:pt x="492757" y="254220"/>
                  </a:cubicBezTo>
                  <a:lnTo>
                    <a:pt x="464065" y="238081"/>
                  </a:lnTo>
                  <a:cubicBezTo>
                    <a:pt x="462271" y="236287"/>
                    <a:pt x="458685" y="236287"/>
                    <a:pt x="456892" y="238081"/>
                  </a:cubicBezTo>
                  <a:lnTo>
                    <a:pt x="428191" y="254220"/>
                  </a:lnTo>
                  <a:cubicBezTo>
                    <a:pt x="426398" y="254220"/>
                    <a:pt x="426398" y="256013"/>
                    <a:pt x="428191" y="257807"/>
                  </a:cubicBezTo>
                  <a:cubicBezTo>
                    <a:pt x="426398" y="256013"/>
                    <a:pt x="426398" y="257807"/>
                    <a:pt x="428191" y="257807"/>
                  </a:cubicBezTo>
                  <a:close/>
                  <a:moveTo>
                    <a:pt x="469445" y="282920"/>
                  </a:moveTo>
                  <a:lnTo>
                    <a:pt x="498137" y="299060"/>
                  </a:lnTo>
                  <a:cubicBezTo>
                    <a:pt x="499930" y="300853"/>
                    <a:pt x="503517" y="300853"/>
                    <a:pt x="505310" y="299060"/>
                  </a:cubicBezTo>
                  <a:lnTo>
                    <a:pt x="534010" y="282920"/>
                  </a:lnTo>
                  <a:lnTo>
                    <a:pt x="535804" y="281127"/>
                  </a:lnTo>
                  <a:cubicBezTo>
                    <a:pt x="535804" y="281127"/>
                    <a:pt x="535804" y="279334"/>
                    <a:pt x="534010" y="279334"/>
                  </a:cubicBezTo>
                  <a:lnTo>
                    <a:pt x="505310" y="261393"/>
                  </a:lnTo>
                  <a:cubicBezTo>
                    <a:pt x="503517" y="259600"/>
                    <a:pt x="499930" y="259600"/>
                    <a:pt x="498137" y="261393"/>
                  </a:cubicBezTo>
                  <a:lnTo>
                    <a:pt x="469445" y="279334"/>
                  </a:lnTo>
                  <a:cubicBezTo>
                    <a:pt x="469445" y="279334"/>
                    <a:pt x="469445" y="279334"/>
                    <a:pt x="469445" y="282920"/>
                  </a:cubicBezTo>
                  <a:cubicBezTo>
                    <a:pt x="469445" y="281127"/>
                    <a:pt x="469445" y="281127"/>
                    <a:pt x="469445" y="282920"/>
                  </a:cubicBezTo>
                  <a:close/>
                  <a:moveTo>
                    <a:pt x="428191" y="306233"/>
                  </a:moveTo>
                  <a:lnTo>
                    <a:pt x="499930" y="347486"/>
                  </a:lnTo>
                  <a:cubicBezTo>
                    <a:pt x="501724" y="349279"/>
                    <a:pt x="505310" y="349279"/>
                    <a:pt x="507103" y="347486"/>
                  </a:cubicBezTo>
                  <a:lnTo>
                    <a:pt x="535804" y="331339"/>
                  </a:lnTo>
                  <a:lnTo>
                    <a:pt x="537597" y="329545"/>
                  </a:lnTo>
                  <a:cubicBezTo>
                    <a:pt x="537597" y="329545"/>
                    <a:pt x="537597" y="327752"/>
                    <a:pt x="535804" y="327752"/>
                  </a:cubicBezTo>
                  <a:lnTo>
                    <a:pt x="464065" y="286507"/>
                  </a:lnTo>
                  <a:cubicBezTo>
                    <a:pt x="462271" y="284714"/>
                    <a:pt x="458685" y="284714"/>
                    <a:pt x="456892" y="286507"/>
                  </a:cubicBezTo>
                  <a:lnTo>
                    <a:pt x="428191" y="302646"/>
                  </a:lnTo>
                  <a:cubicBezTo>
                    <a:pt x="426398" y="304440"/>
                    <a:pt x="426398" y="304440"/>
                    <a:pt x="428191" y="306233"/>
                  </a:cubicBezTo>
                  <a:cubicBezTo>
                    <a:pt x="426398" y="306233"/>
                    <a:pt x="426398" y="306233"/>
                    <a:pt x="428191" y="306233"/>
                  </a:cubicBezTo>
                  <a:close/>
                  <a:moveTo>
                    <a:pt x="44391" y="85637"/>
                  </a:moveTo>
                  <a:lnTo>
                    <a:pt x="159177" y="151996"/>
                  </a:lnTo>
                  <a:cubicBezTo>
                    <a:pt x="160970" y="153789"/>
                    <a:pt x="164556" y="153789"/>
                    <a:pt x="166350" y="151996"/>
                  </a:cubicBezTo>
                  <a:lnTo>
                    <a:pt x="195042" y="135856"/>
                  </a:lnTo>
                  <a:lnTo>
                    <a:pt x="196835" y="134063"/>
                  </a:lnTo>
                  <a:cubicBezTo>
                    <a:pt x="196835" y="134063"/>
                    <a:pt x="196835" y="132270"/>
                    <a:pt x="195042" y="132270"/>
                  </a:cubicBezTo>
                  <a:lnTo>
                    <a:pt x="80257" y="65911"/>
                  </a:lnTo>
                  <a:cubicBezTo>
                    <a:pt x="78464" y="64117"/>
                    <a:pt x="74877" y="64117"/>
                    <a:pt x="73084" y="65911"/>
                  </a:cubicBezTo>
                  <a:lnTo>
                    <a:pt x="44391" y="82050"/>
                  </a:lnTo>
                  <a:cubicBezTo>
                    <a:pt x="42598" y="82050"/>
                    <a:pt x="42598" y="82050"/>
                    <a:pt x="44391" y="85637"/>
                  </a:cubicBezTo>
                  <a:cubicBezTo>
                    <a:pt x="42598" y="83843"/>
                    <a:pt x="42598" y="85637"/>
                    <a:pt x="44391" y="85637"/>
                  </a:cubicBezTo>
                  <a:close/>
                  <a:moveTo>
                    <a:pt x="171730" y="159169"/>
                  </a:moveTo>
                  <a:lnTo>
                    <a:pt x="200422" y="175308"/>
                  </a:lnTo>
                  <a:cubicBezTo>
                    <a:pt x="202215" y="177102"/>
                    <a:pt x="205802" y="177102"/>
                    <a:pt x="207595" y="175308"/>
                  </a:cubicBezTo>
                  <a:lnTo>
                    <a:pt x="236295" y="159169"/>
                  </a:lnTo>
                  <a:lnTo>
                    <a:pt x="238089" y="157375"/>
                  </a:lnTo>
                  <a:cubicBezTo>
                    <a:pt x="238089" y="157375"/>
                    <a:pt x="238089" y="155582"/>
                    <a:pt x="236295" y="155582"/>
                  </a:cubicBezTo>
                  <a:lnTo>
                    <a:pt x="207595" y="139443"/>
                  </a:lnTo>
                  <a:cubicBezTo>
                    <a:pt x="205802" y="137649"/>
                    <a:pt x="202215" y="137649"/>
                    <a:pt x="200422" y="139443"/>
                  </a:cubicBezTo>
                  <a:lnTo>
                    <a:pt x="171730" y="155582"/>
                  </a:lnTo>
                  <a:cubicBezTo>
                    <a:pt x="169936" y="155582"/>
                    <a:pt x="169936" y="157375"/>
                    <a:pt x="171730" y="159169"/>
                  </a:cubicBezTo>
                  <a:cubicBezTo>
                    <a:pt x="169936" y="157375"/>
                    <a:pt x="169936" y="159169"/>
                    <a:pt x="171730" y="159169"/>
                  </a:cubicBezTo>
                  <a:close/>
                  <a:moveTo>
                    <a:pt x="214768" y="184275"/>
                  </a:moveTo>
                  <a:lnTo>
                    <a:pt x="243468" y="200422"/>
                  </a:lnTo>
                  <a:cubicBezTo>
                    <a:pt x="245262" y="202215"/>
                    <a:pt x="248848" y="202215"/>
                    <a:pt x="250641" y="200422"/>
                  </a:cubicBezTo>
                  <a:lnTo>
                    <a:pt x="279334" y="184275"/>
                  </a:lnTo>
                  <a:lnTo>
                    <a:pt x="281127" y="182481"/>
                  </a:lnTo>
                  <a:cubicBezTo>
                    <a:pt x="281127" y="182481"/>
                    <a:pt x="281127" y="180688"/>
                    <a:pt x="279334" y="180688"/>
                  </a:cubicBezTo>
                  <a:lnTo>
                    <a:pt x="250641" y="164549"/>
                  </a:lnTo>
                  <a:cubicBezTo>
                    <a:pt x="248848" y="162755"/>
                    <a:pt x="245262" y="162755"/>
                    <a:pt x="243468" y="164549"/>
                  </a:cubicBezTo>
                  <a:lnTo>
                    <a:pt x="214768" y="180688"/>
                  </a:lnTo>
                  <a:cubicBezTo>
                    <a:pt x="212975" y="180688"/>
                    <a:pt x="212975" y="180688"/>
                    <a:pt x="214768" y="184275"/>
                  </a:cubicBezTo>
                  <a:cubicBezTo>
                    <a:pt x="212975" y="182481"/>
                    <a:pt x="212975" y="184275"/>
                    <a:pt x="214768" y="184275"/>
                  </a:cubicBezTo>
                  <a:close/>
                  <a:moveTo>
                    <a:pt x="256021" y="207595"/>
                  </a:moveTo>
                  <a:lnTo>
                    <a:pt x="284714" y="223734"/>
                  </a:lnTo>
                  <a:cubicBezTo>
                    <a:pt x="286507" y="225528"/>
                    <a:pt x="290094" y="225528"/>
                    <a:pt x="291887" y="223734"/>
                  </a:cubicBezTo>
                  <a:lnTo>
                    <a:pt x="320587" y="207595"/>
                  </a:lnTo>
                  <a:lnTo>
                    <a:pt x="322380" y="205802"/>
                  </a:lnTo>
                  <a:cubicBezTo>
                    <a:pt x="322380" y="205802"/>
                    <a:pt x="322380" y="204008"/>
                    <a:pt x="320587" y="204008"/>
                  </a:cubicBezTo>
                  <a:lnTo>
                    <a:pt x="291887" y="187861"/>
                  </a:lnTo>
                  <a:cubicBezTo>
                    <a:pt x="290094" y="186068"/>
                    <a:pt x="286507" y="186068"/>
                    <a:pt x="284714" y="187861"/>
                  </a:cubicBezTo>
                  <a:lnTo>
                    <a:pt x="256021" y="204008"/>
                  </a:lnTo>
                  <a:cubicBezTo>
                    <a:pt x="256021" y="205802"/>
                    <a:pt x="256021" y="205802"/>
                    <a:pt x="256021" y="207595"/>
                  </a:cubicBezTo>
                  <a:close/>
                  <a:moveTo>
                    <a:pt x="299060" y="232701"/>
                  </a:moveTo>
                  <a:lnTo>
                    <a:pt x="327760" y="248840"/>
                  </a:lnTo>
                  <a:cubicBezTo>
                    <a:pt x="329553" y="250634"/>
                    <a:pt x="333140" y="250634"/>
                    <a:pt x="334933" y="248840"/>
                  </a:cubicBezTo>
                  <a:lnTo>
                    <a:pt x="363626" y="232701"/>
                  </a:lnTo>
                  <a:lnTo>
                    <a:pt x="365419" y="230908"/>
                  </a:lnTo>
                  <a:cubicBezTo>
                    <a:pt x="365419" y="230908"/>
                    <a:pt x="365419" y="229114"/>
                    <a:pt x="363626" y="229114"/>
                  </a:cubicBezTo>
                  <a:lnTo>
                    <a:pt x="334933" y="212975"/>
                  </a:lnTo>
                  <a:cubicBezTo>
                    <a:pt x="333140" y="211182"/>
                    <a:pt x="329553" y="211182"/>
                    <a:pt x="327760" y="212975"/>
                  </a:cubicBezTo>
                  <a:lnTo>
                    <a:pt x="299060" y="229114"/>
                  </a:lnTo>
                  <a:cubicBezTo>
                    <a:pt x="299060" y="229114"/>
                    <a:pt x="299060" y="230908"/>
                    <a:pt x="299060" y="232701"/>
                  </a:cubicBezTo>
                  <a:close/>
                  <a:moveTo>
                    <a:pt x="342106" y="257807"/>
                  </a:moveTo>
                  <a:lnTo>
                    <a:pt x="370799" y="273954"/>
                  </a:lnTo>
                  <a:cubicBezTo>
                    <a:pt x="372592" y="275747"/>
                    <a:pt x="376186" y="275747"/>
                    <a:pt x="377980" y="273954"/>
                  </a:cubicBezTo>
                  <a:lnTo>
                    <a:pt x="406672" y="257807"/>
                  </a:lnTo>
                  <a:lnTo>
                    <a:pt x="408465" y="256013"/>
                  </a:lnTo>
                  <a:cubicBezTo>
                    <a:pt x="408465" y="256013"/>
                    <a:pt x="408465" y="254220"/>
                    <a:pt x="406672" y="254220"/>
                  </a:cubicBezTo>
                  <a:lnTo>
                    <a:pt x="377980" y="238081"/>
                  </a:lnTo>
                  <a:cubicBezTo>
                    <a:pt x="376186" y="236287"/>
                    <a:pt x="372592" y="236287"/>
                    <a:pt x="370799" y="238081"/>
                  </a:cubicBezTo>
                  <a:lnTo>
                    <a:pt x="342106" y="254220"/>
                  </a:lnTo>
                  <a:cubicBezTo>
                    <a:pt x="342106" y="254220"/>
                    <a:pt x="340313" y="256013"/>
                    <a:pt x="342106" y="257807"/>
                  </a:cubicBezTo>
                  <a:cubicBezTo>
                    <a:pt x="340313" y="256013"/>
                    <a:pt x="342106" y="257807"/>
                    <a:pt x="342106" y="257807"/>
                  </a:cubicBezTo>
                  <a:close/>
                  <a:moveTo>
                    <a:pt x="385153" y="282920"/>
                  </a:moveTo>
                  <a:lnTo>
                    <a:pt x="413845" y="299060"/>
                  </a:lnTo>
                  <a:cubicBezTo>
                    <a:pt x="415638" y="300853"/>
                    <a:pt x="419225" y="300853"/>
                    <a:pt x="421018" y="299060"/>
                  </a:cubicBezTo>
                  <a:lnTo>
                    <a:pt x="449719" y="282920"/>
                  </a:lnTo>
                  <a:lnTo>
                    <a:pt x="451512" y="281127"/>
                  </a:lnTo>
                  <a:cubicBezTo>
                    <a:pt x="451512" y="281127"/>
                    <a:pt x="451512" y="279334"/>
                    <a:pt x="449719" y="279334"/>
                  </a:cubicBezTo>
                  <a:lnTo>
                    <a:pt x="421018" y="263186"/>
                  </a:lnTo>
                  <a:cubicBezTo>
                    <a:pt x="419225" y="261393"/>
                    <a:pt x="415638" y="261393"/>
                    <a:pt x="413845" y="263186"/>
                  </a:cubicBezTo>
                  <a:lnTo>
                    <a:pt x="385153" y="279334"/>
                  </a:lnTo>
                  <a:cubicBezTo>
                    <a:pt x="383360" y="279334"/>
                    <a:pt x="383360" y="279334"/>
                    <a:pt x="385153" y="282920"/>
                  </a:cubicBezTo>
                  <a:cubicBezTo>
                    <a:pt x="383360" y="281127"/>
                    <a:pt x="383360" y="281127"/>
                    <a:pt x="385153" y="282920"/>
                  </a:cubicBezTo>
                  <a:close/>
                  <a:moveTo>
                    <a:pt x="1345" y="110743"/>
                  </a:moveTo>
                  <a:lnTo>
                    <a:pt x="30045" y="126890"/>
                  </a:lnTo>
                  <a:cubicBezTo>
                    <a:pt x="31838" y="128683"/>
                    <a:pt x="35425" y="128683"/>
                    <a:pt x="37218" y="126890"/>
                  </a:cubicBezTo>
                  <a:lnTo>
                    <a:pt x="65911" y="110743"/>
                  </a:lnTo>
                  <a:lnTo>
                    <a:pt x="67704" y="108949"/>
                  </a:lnTo>
                  <a:cubicBezTo>
                    <a:pt x="67704" y="108949"/>
                    <a:pt x="67704" y="107156"/>
                    <a:pt x="65911" y="107156"/>
                  </a:cubicBezTo>
                  <a:lnTo>
                    <a:pt x="37218" y="91017"/>
                  </a:lnTo>
                  <a:cubicBezTo>
                    <a:pt x="35425" y="89223"/>
                    <a:pt x="31838" y="89223"/>
                    <a:pt x="30045" y="91017"/>
                  </a:cubicBezTo>
                  <a:lnTo>
                    <a:pt x="1345" y="107156"/>
                  </a:lnTo>
                  <a:cubicBezTo>
                    <a:pt x="-448" y="107156"/>
                    <a:pt x="-448" y="107156"/>
                    <a:pt x="1345" y="110743"/>
                  </a:cubicBezTo>
                  <a:cubicBezTo>
                    <a:pt x="-448" y="108949"/>
                    <a:pt x="-448" y="108949"/>
                    <a:pt x="1345" y="110743"/>
                  </a:cubicBezTo>
                  <a:close/>
                  <a:moveTo>
                    <a:pt x="44391" y="134063"/>
                  </a:moveTo>
                  <a:lnTo>
                    <a:pt x="73084" y="150202"/>
                  </a:lnTo>
                  <a:cubicBezTo>
                    <a:pt x="74877" y="151996"/>
                    <a:pt x="78464" y="151996"/>
                    <a:pt x="80257" y="150202"/>
                  </a:cubicBezTo>
                  <a:lnTo>
                    <a:pt x="108957" y="134063"/>
                  </a:lnTo>
                  <a:lnTo>
                    <a:pt x="110750" y="132270"/>
                  </a:lnTo>
                  <a:cubicBezTo>
                    <a:pt x="110750" y="132270"/>
                    <a:pt x="110750" y="130476"/>
                    <a:pt x="108957" y="130476"/>
                  </a:cubicBezTo>
                  <a:lnTo>
                    <a:pt x="80257" y="114329"/>
                  </a:lnTo>
                  <a:cubicBezTo>
                    <a:pt x="78464" y="112536"/>
                    <a:pt x="74877" y="112536"/>
                    <a:pt x="73084" y="114329"/>
                  </a:cubicBezTo>
                  <a:lnTo>
                    <a:pt x="44391" y="130476"/>
                  </a:lnTo>
                  <a:cubicBezTo>
                    <a:pt x="42598" y="132270"/>
                    <a:pt x="42598" y="132270"/>
                    <a:pt x="44391" y="134063"/>
                  </a:cubicBezTo>
                  <a:cubicBezTo>
                    <a:pt x="42598" y="134063"/>
                    <a:pt x="42598" y="134063"/>
                    <a:pt x="44391" y="134063"/>
                  </a:cubicBezTo>
                  <a:close/>
                  <a:moveTo>
                    <a:pt x="85645" y="159169"/>
                  </a:moveTo>
                  <a:lnTo>
                    <a:pt x="114337" y="175308"/>
                  </a:lnTo>
                  <a:cubicBezTo>
                    <a:pt x="116130" y="177102"/>
                    <a:pt x="119717" y="177102"/>
                    <a:pt x="121510" y="175308"/>
                  </a:cubicBezTo>
                  <a:lnTo>
                    <a:pt x="150202" y="159169"/>
                  </a:lnTo>
                  <a:lnTo>
                    <a:pt x="151996" y="157375"/>
                  </a:lnTo>
                  <a:cubicBezTo>
                    <a:pt x="151996" y="157375"/>
                    <a:pt x="151996" y="155582"/>
                    <a:pt x="150202" y="155582"/>
                  </a:cubicBezTo>
                  <a:lnTo>
                    <a:pt x="121510" y="139443"/>
                  </a:lnTo>
                  <a:cubicBezTo>
                    <a:pt x="119717" y="137649"/>
                    <a:pt x="116130" y="137649"/>
                    <a:pt x="114337" y="139443"/>
                  </a:cubicBezTo>
                  <a:lnTo>
                    <a:pt x="85645" y="155582"/>
                  </a:lnTo>
                  <a:cubicBezTo>
                    <a:pt x="85645" y="155582"/>
                    <a:pt x="85645" y="157375"/>
                    <a:pt x="85645" y="159169"/>
                  </a:cubicBezTo>
                  <a:cubicBezTo>
                    <a:pt x="85645" y="157375"/>
                    <a:pt x="85645" y="159169"/>
                    <a:pt x="85645" y="159169"/>
                  </a:cubicBezTo>
                  <a:close/>
                  <a:moveTo>
                    <a:pt x="329553" y="299060"/>
                  </a:moveTo>
                  <a:cubicBezTo>
                    <a:pt x="331347" y="300853"/>
                    <a:pt x="334933" y="300853"/>
                    <a:pt x="336727" y="299060"/>
                  </a:cubicBezTo>
                  <a:lnTo>
                    <a:pt x="365419" y="282920"/>
                  </a:lnTo>
                  <a:lnTo>
                    <a:pt x="367212" y="281127"/>
                  </a:lnTo>
                  <a:cubicBezTo>
                    <a:pt x="367212" y="281127"/>
                    <a:pt x="367212" y="279334"/>
                    <a:pt x="365419" y="279334"/>
                  </a:cubicBezTo>
                  <a:cubicBezTo>
                    <a:pt x="299060" y="241667"/>
                    <a:pt x="232709" y="202215"/>
                    <a:pt x="166350" y="164549"/>
                  </a:cubicBezTo>
                  <a:cubicBezTo>
                    <a:pt x="164556" y="162755"/>
                    <a:pt x="160970" y="162755"/>
                    <a:pt x="159177" y="164549"/>
                  </a:cubicBezTo>
                  <a:lnTo>
                    <a:pt x="128683" y="180688"/>
                  </a:lnTo>
                  <a:lnTo>
                    <a:pt x="126890" y="182481"/>
                  </a:lnTo>
                  <a:cubicBezTo>
                    <a:pt x="126890" y="182481"/>
                    <a:pt x="126890" y="184275"/>
                    <a:pt x="128683" y="184275"/>
                  </a:cubicBezTo>
                  <a:cubicBezTo>
                    <a:pt x="195042" y="221941"/>
                    <a:pt x="261401" y="261393"/>
                    <a:pt x="329553" y="299060"/>
                  </a:cubicBezTo>
                  <a:close/>
                  <a:moveTo>
                    <a:pt x="342106" y="306233"/>
                  </a:moveTo>
                  <a:lnTo>
                    <a:pt x="370799" y="322372"/>
                  </a:lnTo>
                  <a:cubicBezTo>
                    <a:pt x="372592" y="324166"/>
                    <a:pt x="376186" y="324166"/>
                    <a:pt x="377980" y="322372"/>
                  </a:cubicBezTo>
                  <a:lnTo>
                    <a:pt x="406672" y="306233"/>
                  </a:lnTo>
                  <a:lnTo>
                    <a:pt x="408465" y="304440"/>
                  </a:lnTo>
                  <a:cubicBezTo>
                    <a:pt x="408465" y="304440"/>
                    <a:pt x="408465" y="302646"/>
                    <a:pt x="406672" y="302646"/>
                  </a:cubicBezTo>
                  <a:lnTo>
                    <a:pt x="377980" y="286507"/>
                  </a:lnTo>
                  <a:cubicBezTo>
                    <a:pt x="376186" y="284714"/>
                    <a:pt x="372592" y="284714"/>
                    <a:pt x="370799" y="286507"/>
                  </a:cubicBezTo>
                  <a:lnTo>
                    <a:pt x="342106" y="302646"/>
                  </a:lnTo>
                  <a:cubicBezTo>
                    <a:pt x="342106" y="304440"/>
                    <a:pt x="340313" y="304440"/>
                    <a:pt x="342106" y="306233"/>
                  </a:cubicBezTo>
                  <a:cubicBezTo>
                    <a:pt x="340313" y="306233"/>
                    <a:pt x="342106" y="306233"/>
                    <a:pt x="342106" y="306233"/>
                  </a:cubicBezTo>
                  <a:close/>
                  <a:moveTo>
                    <a:pt x="385153" y="331339"/>
                  </a:moveTo>
                  <a:lnTo>
                    <a:pt x="413845" y="347486"/>
                  </a:lnTo>
                  <a:cubicBezTo>
                    <a:pt x="415638" y="349279"/>
                    <a:pt x="419225" y="349279"/>
                    <a:pt x="421018" y="347486"/>
                  </a:cubicBezTo>
                  <a:lnTo>
                    <a:pt x="449719" y="331339"/>
                  </a:lnTo>
                  <a:lnTo>
                    <a:pt x="451512" y="329545"/>
                  </a:lnTo>
                  <a:cubicBezTo>
                    <a:pt x="451512" y="329545"/>
                    <a:pt x="451512" y="327752"/>
                    <a:pt x="449719" y="327752"/>
                  </a:cubicBezTo>
                  <a:lnTo>
                    <a:pt x="421018" y="311613"/>
                  </a:lnTo>
                  <a:cubicBezTo>
                    <a:pt x="419225" y="309819"/>
                    <a:pt x="415638" y="309819"/>
                    <a:pt x="413845" y="311613"/>
                  </a:cubicBezTo>
                  <a:lnTo>
                    <a:pt x="385153" y="327752"/>
                  </a:lnTo>
                  <a:cubicBezTo>
                    <a:pt x="383360" y="327752"/>
                    <a:pt x="383360" y="329545"/>
                    <a:pt x="385153" y="331339"/>
                  </a:cubicBezTo>
                  <a:cubicBezTo>
                    <a:pt x="383360" y="331339"/>
                    <a:pt x="383360" y="331339"/>
                    <a:pt x="385153" y="331339"/>
                  </a:cubicBezTo>
                  <a:close/>
                  <a:moveTo>
                    <a:pt x="171730" y="12105"/>
                  </a:moveTo>
                  <a:lnTo>
                    <a:pt x="200422" y="28244"/>
                  </a:lnTo>
                  <a:cubicBezTo>
                    <a:pt x="202215" y="30037"/>
                    <a:pt x="205802" y="30037"/>
                    <a:pt x="207595" y="28244"/>
                  </a:cubicBezTo>
                  <a:lnTo>
                    <a:pt x="218355" y="21071"/>
                  </a:lnTo>
                  <a:lnTo>
                    <a:pt x="220148" y="19278"/>
                  </a:lnTo>
                  <a:cubicBezTo>
                    <a:pt x="220148" y="19278"/>
                    <a:pt x="220148" y="17484"/>
                    <a:pt x="218355" y="17484"/>
                  </a:cubicBezTo>
                  <a:lnTo>
                    <a:pt x="189662" y="1345"/>
                  </a:lnTo>
                  <a:cubicBezTo>
                    <a:pt x="187869" y="-448"/>
                    <a:pt x="184282" y="-448"/>
                    <a:pt x="182489" y="1345"/>
                  </a:cubicBezTo>
                  <a:lnTo>
                    <a:pt x="171730" y="8518"/>
                  </a:lnTo>
                  <a:cubicBezTo>
                    <a:pt x="169936" y="8518"/>
                    <a:pt x="169936" y="8518"/>
                    <a:pt x="171730" y="12105"/>
                  </a:cubicBezTo>
                  <a:cubicBezTo>
                    <a:pt x="169936" y="10311"/>
                    <a:pt x="169936" y="10311"/>
                    <a:pt x="171730" y="12105"/>
                  </a:cubicBezTo>
                  <a:close/>
                  <a:moveTo>
                    <a:pt x="214768" y="35417"/>
                  </a:moveTo>
                  <a:lnTo>
                    <a:pt x="243468" y="51564"/>
                  </a:lnTo>
                  <a:cubicBezTo>
                    <a:pt x="245262" y="53358"/>
                    <a:pt x="248848" y="53358"/>
                    <a:pt x="250641" y="51564"/>
                  </a:cubicBezTo>
                  <a:lnTo>
                    <a:pt x="261401" y="44384"/>
                  </a:lnTo>
                  <a:lnTo>
                    <a:pt x="263194" y="42590"/>
                  </a:lnTo>
                  <a:cubicBezTo>
                    <a:pt x="263194" y="42590"/>
                    <a:pt x="263194" y="40797"/>
                    <a:pt x="261401" y="40797"/>
                  </a:cubicBezTo>
                  <a:lnTo>
                    <a:pt x="232709" y="24658"/>
                  </a:lnTo>
                  <a:cubicBezTo>
                    <a:pt x="230915" y="22864"/>
                    <a:pt x="227321" y="22864"/>
                    <a:pt x="225528" y="24658"/>
                  </a:cubicBezTo>
                  <a:lnTo>
                    <a:pt x="214768" y="31831"/>
                  </a:lnTo>
                  <a:cubicBezTo>
                    <a:pt x="212975" y="33624"/>
                    <a:pt x="212975" y="33624"/>
                    <a:pt x="214768" y="35417"/>
                  </a:cubicBezTo>
                  <a:cubicBezTo>
                    <a:pt x="212975" y="35417"/>
                    <a:pt x="212975" y="35417"/>
                    <a:pt x="214768" y="35417"/>
                  </a:cubicBezTo>
                  <a:close/>
                  <a:moveTo>
                    <a:pt x="256021" y="60531"/>
                  </a:moveTo>
                  <a:lnTo>
                    <a:pt x="284714" y="76670"/>
                  </a:lnTo>
                  <a:cubicBezTo>
                    <a:pt x="286507" y="78464"/>
                    <a:pt x="290094" y="78464"/>
                    <a:pt x="291887" y="76670"/>
                  </a:cubicBezTo>
                  <a:lnTo>
                    <a:pt x="302646" y="69497"/>
                  </a:lnTo>
                  <a:lnTo>
                    <a:pt x="304448" y="67704"/>
                  </a:lnTo>
                  <a:cubicBezTo>
                    <a:pt x="304448" y="67704"/>
                    <a:pt x="304448" y="65911"/>
                    <a:pt x="302646" y="65911"/>
                  </a:cubicBezTo>
                  <a:lnTo>
                    <a:pt x="275747" y="49771"/>
                  </a:lnTo>
                  <a:cubicBezTo>
                    <a:pt x="272161" y="49771"/>
                    <a:pt x="270368" y="49771"/>
                    <a:pt x="268574" y="49771"/>
                  </a:cubicBezTo>
                  <a:lnTo>
                    <a:pt x="257815" y="56944"/>
                  </a:lnTo>
                  <a:cubicBezTo>
                    <a:pt x="256021" y="56944"/>
                    <a:pt x="256021" y="58738"/>
                    <a:pt x="256021" y="60531"/>
                  </a:cubicBezTo>
                  <a:close/>
                  <a:moveTo>
                    <a:pt x="299060" y="85637"/>
                  </a:moveTo>
                  <a:lnTo>
                    <a:pt x="327760" y="101776"/>
                  </a:lnTo>
                  <a:cubicBezTo>
                    <a:pt x="329553" y="103569"/>
                    <a:pt x="333140" y="103569"/>
                    <a:pt x="334933" y="101776"/>
                  </a:cubicBezTo>
                  <a:lnTo>
                    <a:pt x="345693" y="94603"/>
                  </a:lnTo>
                  <a:lnTo>
                    <a:pt x="347486" y="92810"/>
                  </a:lnTo>
                  <a:cubicBezTo>
                    <a:pt x="347486" y="92810"/>
                    <a:pt x="347486" y="91017"/>
                    <a:pt x="345693" y="91017"/>
                  </a:cubicBezTo>
                  <a:lnTo>
                    <a:pt x="317000" y="74877"/>
                  </a:lnTo>
                  <a:cubicBezTo>
                    <a:pt x="315207" y="73084"/>
                    <a:pt x="311621" y="73084"/>
                    <a:pt x="309827" y="74877"/>
                  </a:cubicBezTo>
                  <a:lnTo>
                    <a:pt x="299060" y="82050"/>
                  </a:lnTo>
                  <a:cubicBezTo>
                    <a:pt x="299060" y="82050"/>
                    <a:pt x="299060" y="82050"/>
                    <a:pt x="299060" y="85637"/>
                  </a:cubicBezTo>
                  <a:cubicBezTo>
                    <a:pt x="299060" y="83843"/>
                    <a:pt x="299060" y="85637"/>
                    <a:pt x="299060" y="85637"/>
                  </a:cubicBezTo>
                  <a:close/>
                  <a:moveTo>
                    <a:pt x="342106" y="110743"/>
                  </a:moveTo>
                  <a:lnTo>
                    <a:pt x="370799" y="126890"/>
                  </a:lnTo>
                  <a:cubicBezTo>
                    <a:pt x="372592" y="128683"/>
                    <a:pt x="376186" y="128683"/>
                    <a:pt x="377980" y="126890"/>
                  </a:cubicBezTo>
                  <a:lnTo>
                    <a:pt x="388739" y="119709"/>
                  </a:lnTo>
                  <a:lnTo>
                    <a:pt x="390533" y="117916"/>
                  </a:lnTo>
                  <a:cubicBezTo>
                    <a:pt x="390533" y="117916"/>
                    <a:pt x="390533" y="116122"/>
                    <a:pt x="388739" y="116122"/>
                  </a:cubicBezTo>
                  <a:lnTo>
                    <a:pt x="360039" y="99983"/>
                  </a:lnTo>
                  <a:cubicBezTo>
                    <a:pt x="358246" y="98190"/>
                    <a:pt x="354659" y="98190"/>
                    <a:pt x="352866" y="99983"/>
                  </a:cubicBezTo>
                  <a:lnTo>
                    <a:pt x="342106" y="107156"/>
                  </a:lnTo>
                  <a:cubicBezTo>
                    <a:pt x="342106" y="107156"/>
                    <a:pt x="340313" y="107156"/>
                    <a:pt x="342106" y="110743"/>
                  </a:cubicBezTo>
                  <a:cubicBezTo>
                    <a:pt x="340313" y="108949"/>
                    <a:pt x="342106" y="108949"/>
                    <a:pt x="342106" y="110743"/>
                  </a:cubicBezTo>
                  <a:close/>
                  <a:moveTo>
                    <a:pt x="385153" y="134063"/>
                  </a:moveTo>
                  <a:lnTo>
                    <a:pt x="413845" y="150202"/>
                  </a:lnTo>
                  <a:cubicBezTo>
                    <a:pt x="415638" y="151996"/>
                    <a:pt x="419225" y="151996"/>
                    <a:pt x="421018" y="150202"/>
                  </a:cubicBezTo>
                  <a:lnTo>
                    <a:pt x="431778" y="143029"/>
                  </a:lnTo>
                  <a:lnTo>
                    <a:pt x="433571" y="141236"/>
                  </a:lnTo>
                  <a:cubicBezTo>
                    <a:pt x="433571" y="141236"/>
                    <a:pt x="433571" y="139443"/>
                    <a:pt x="431778" y="139443"/>
                  </a:cubicBezTo>
                  <a:lnTo>
                    <a:pt x="403086" y="123303"/>
                  </a:lnTo>
                  <a:cubicBezTo>
                    <a:pt x="401292" y="121510"/>
                    <a:pt x="397706" y="121510"/>
                    <a:pt x="395912" y="123303"/>
                  </a:cubicBezTo>
                  <a:lnTo>
                    <a:pt x="385153" y="130476"/>
                  </a:lnTo>
                  <a:cubicBezTo>
                    <a:pt x="383360" y="132270"/>
                    <a:pt x="383360" y="132270"/>
                    <a:pt x="385153" y="134063"/>
                  </a:cubicBezTo>
                  <a:cubicBezTo>
                    <a:pt x="383360" y="134063"/>
                    <a:pt x="383360" y="134063"/>
                    <a:pt x="385153" y="134063"/>
                  </a:cubicBezTo>
                  <a:close/>
                  <a:moveTo>
                    <a:pt x="469445" y="184275"/>
                  </a:moveTo>
                  <a:lnTo>
                    <a:pt x="498137" y="200422"/>
                  </a:lnTo>
                  <a:cubicBezTo>
                    <a:pt x="499930" y="202215"/>
                    <a:pt x="503517" y="202215"/>
                    <a:pt x="505310" y="200422"/>
                  </a:cubicBezTo>
                  <a:lnTo>
                    <a:pt x="516070" y="193241"/>
                  </a:lnTo>
                  <a:lnTo>
                    <a:pt x="517863" y="191448"/>
                  </a:lnTo>
                  <a:cubicBezTo>
                    <a:pt x="517863" y="191448"/>
                    <a:pt x="517863" y="189654"/>
                    <a:pt x="516070" y="189654"/>
                  </a:cubicBezTo>
                  <a:lnTo>
                    <a:pt x="487377" y="173515"/>
                  </a:lnTo>
                  <a:cubicBezTo>
                    <a:pt x="485584" y="171722"/>
                    <a:pt x="481997" y="171722"/>
                    <a:pt x="480204" y="173515"/>
                  </a:cubicBezTo>
                  <a:lnTo>
                    <a:pt x="469445" y="180688"/>
                  </a:lnTo>
                  <a:cubicBezTo>
                    <a:pt x="469445" y="180688"/>
                    <a:pt x="469445" y="180688"/>
                    <a:pt x="469445" y="184275"/>
                  </a:cubicBezTo>
                  <a:cubicBezTo>
                    <a:pt x="469445" y="182481"/>
                    <a:pt x="469445" y="184275"/>
                    <a:pt x="469445" y="184275"/>
                  </a:cubicBezTo>
                  <a:close/>
                  <a:moveTo>
                    <a:pt x="512483" y="207595"/>
                  </a:moveTo>
                  <a:lnTo>
                    <a:pt x="541183" y="223734"/>
                  </a:lnTo>
                  <a:cubicBezTo>
                    <a:pt x="542977" y="225528"/>
                    <a:pt x="546563" y="225528"/>
                    <a:pt x="548357" y="223734"/>
                  </a:cubicBezTo>
                  <a:lnTo>
                    <a:pt x="559116" y="216561"/>
                  </a:lnTo>
                  <a:lnTo>
                    <a:pt x="560909" y="214768"/>
                  </a:lnTo>
                  <a:cubicBezTo>
                    <a:pt x="560909" y="214768"/>
                    <a:pt x="560909" y="212975"/>
                    <a:pt x="559116" y="212975"/>
                  </a:cubicBezTo>
                  <a:lnTo>
                    <a:pt x="530424" y="196835"/>
                  </a:lnTo>
                  <a:cubicBezTo>
                    <a:pt x="528630" y="195042"/>
                    <a:pt x="525044" y="195042"/>
                    <a:pt x="523251" y="196835"/>
                  </a:cubicBezTo>
                  <a:lnTo>
                    <a:pt x="512483" y="204008"/>
                  </a:lnTo>
                  <a:cubicBezTo>
                    <a:pt x="512483" y="205802"/>
                    <a:pt x="510690" y="205802"/>
                    <a:pt x="512483" y="207595"/>
                  </a:cubicBezTo>
                  <a:cubicBezTo>
                    <a:pt x="510690" y="207595"/>
                    <a:pt x="512483" y="207595"/>
                    <a:pt x="512483" y="207595"/>
                  </a:cubicBezTo>
                  <a:close/>
                </a:path>
              </a:pathLst>
            </a:custGeom>
            <a:solidFill>
              <a:srgbClr val="F4F4F4"/>
            </a:solidFill>
            <a:ln w="7788"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0C11BBE6-FA39-4EC9-9331-1B87DAEF71CC}"/>
                </a:ext>
              </a:extLst>
            </p:cNvPr>
            <p:cNvSpPr/>
            <p:nvPr/>
          </p:nvSpPr>
          <p:spPr>
            <a:xfrm>
              <a:off x="8851649" y="952194"/>
              <a:ext cx="584670" cy="659995"/>
            </a:xfrm>
            <a:custGeom>
              <a:avLst/>
              <a:gdLst>
                <a:gd name="connsiteX0" fmla="*/ 581076 w 584670"/>
                <a:gd name="connsiteY0" fmla="*/ 288748 h 659995"/>
                <a:gd name="connsiteX1" fmla="*/ 331787 w 584670"/>
                <a:gd name="connsiteY1" fmla="*/ 145271 h 659995"/>
                <a:gd name="connsiteX2" fmla="*/ 78912 w 584670"/>
                <a:gd name="connsiteY2" fmla="*/ 0 h 659995"/>
                <a:gd name="connsiteX3" fmla="*/ 39452 w 584670"/>
                <a:gd name="connsiteY3" fmla="*/ 184731 h 659995"/>
                <a:gd name="connsiteX4" fmla="*/ 3586 w 584670"/>
                <a:gd name="connsiteY4" fmla="*/ 349728 h 659995"/>
                <a:gd name="connsiteX5" fmla="*/ 0 w 584670"/>
                <a:gd name="connsiteY5" fmla="*/ 369454 h 659995"/>
                <a:gd name="connsiteX6" fmla="*/ 252875 w 584670"/>
                <a:gd name="connsiteY6" fmla="*/ 514724 h 659995"/>
                <a:gd name="connsiteX7" fmla="*/ 505751 w 584670"/>
                <a:gd name="connsiteY7" fmla="*/ 659995 h 659995"/>
                <a:gd name="connsiteX8" fmla="*/ 545210 w 584670"/>
                <a:gd name="connsiteY8" fmla="*/ 475272 h 659995"/>
                <a:gd name="connsiteX9" fmla="*/ 584670 w 584670"/>
                <a:gd name="connsiteY9" fmla="*/ 290542 h 659995"/>
                <a:gd name="connsiteX10" fmla="*/ 581076 w 584670"/>
                <a:gd name="connsiteY10" fmla="*/ 288748 h 65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4670" h="659995">
                  <a:moveTo>
                    <a:pt x="581076" y="288748"/>
                  </a:moveTo>
                  <a:cubicBezTo>
                    <a:pt x="496784" y="240330"/>
                    <a:pt x="416079" y="193697"/>
                    <a:pt x="331787" y="145271"/>
                  </a:cubicBezTo>
                  <a:cubicBezTo>
                    <a:pt x="247495" y="96852"/>
                    <a:pt x="163204" y="48426"/>
                    <a:pt x="78912" y="0"/>
                  </a:cubicBezTo>
                  <a:cubicBezTo>
                    <a:pt x="66351" y="60979"/>
                    <a:pt x="52005" y="123751"/>
                    <a:pt x="39452" y="184731"/>
                  </a:cubicBezTo>
                  <a:cubicBezTo>
                    <a:pt x="26899" y="245710"/>
                    <a:pt x="17933" y="288748"/>
                    <a:pt x="3586" y="349728"/>
                  </a:cubicBezTo>
                  <a:cubicBezTo>
                    <a:pt x="1793" y="356901"/>
                    <a:pt x="0" y="362280"/>
                    <a:pt x="0" y="369454"/>
                  </a:cubicBezTo>
                  <a:cubicBezTo>
                    <a:pt x="84292" y="417880"/>
                    <a:pt x="168583" y="466306"/>
                    <a:pt x="252875" y="514724"/>
                  </a:cubicBezTo>
                  <a:cubicBezTo>
                    <a:pt x="337167" y="563151"/>
                    <a:pt x="421459" y="611577"/>
                    <a:pt x="505751" y="659995"/>
                  </a:cubicBezTo>
                  <a:cubicBezTo>
                    <a:pt x="518311" y="599024"/>
                    <a:pt x="532658" y="536252"/>
                    <a:pt x="545210" y="475272"/>
                  </a:cubicBezTo>
                  <a:cubicBezTo>
                    <a:pt x="557763" y="414293"/>
                    <a:pt x="572110" y="351521"/>
                    <a:pt x="584670" y="290542"/>
                  </a:cubicBezTo>
                  <a:cubicBezTo>
                    <a:pt x="582877" y="290542"/>
                    <a:pt x="582877" y="290542"/>
                    <a:pt x="581076" y="288748"/>
                  </a:cubicBezTo>
                  <a:close/>
                </a:path>
              </a:pathLst>
            </a:custGeom>
            <a:solidFill>
              <a:srgbClr val="0078D4"/>
            </a:solidFill>
            <a:ln w="7788"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1C077711-BFD9-43A4-9F50-01E73BF4D41E}"/>
                </a:ext>
              </a:extLst>
            </p:cNvPr>
            <p:cNvSpPr/>
            <p:nvPr/>
          </p:nvSpPr>
          <p:spPr>
            <a:xfrm>
              <a:off x="8659745" y="1637295"/>
              <a:ext cx="317441" cy="121502"/>
            </a:xfrm>
            <a:custGeom>
              <a:avLst/>
              <a:gdLst>
                <a:gd name="connsiteX0" fmla="*/ 1793 w 317441"/>
                <a:gd name="connsiteY0" fmla="*/ 5380 h 121502"/>
                <a:gd name="connsiteX1" fmla="*/ 1793 w 317441"/>
                <a:gd name="connsiteY1" fmla="*/ 5380 h 121502"/>
                <a:gd name="connsiteX2" fmla="*/ 0 w 317441"/>
                <a:gd name="connsiteY2" fmla="*/ 0 h 121502"/>
                <a:gd name="connsiteX3" fmla="*/ 317441 w 317441"/>
                <a:gd name="connsiteY3" fmla="*/ 52005 h 121502"/>
                <a:gd name="connsiteX4" fmla="*/ 317441 w 317441"/>
                <a:gd name="connsiteY4" fmla="*/ 53798 h 121502"/>
                <a:gd name="connsiteX5" fmla="*/ 315648 w 317441"/>
                <a:gd name="connsiteY5" fmla="*/ 55591 h 121502"/>
                <a:gd name="connsiteX6" fmla="*/ 206250 w 317441"/>
                <a:gd name="connsiteY6" fmla="*/ 120157 h 121502"/>
                <a:gd name="connsiteX7" fmla="*/ 199069 w 317441"/>
                <a:gd name="connsiteY7" fmla="*/ 120157 h 121502"/>
                <a:gd name="connsiteX8" fmla="*/ 1793 w 317441"/>
                <a:gd name="connsiteY8" fmla="*/ 5380 h 12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441" h="121502">
                  <a:moveTo>
                    <a:pt x="1793" y="5380"/>
                  </a:moveTo>
                  <a:cubicBezTo>
                    <a:pt x="0" y="3586"/>
                    <a:pt x="0" y="3586"/>
                    <a:pt x="1793" y="5380"/>
                  </a:cubicBezTo>
                  <a:lnTo>
                    <a:pt x="0" y="0"/>
                  </a:lnTo>
                  <a:lnTo>
                    <a:pt x="317441" y="52005"/>
                  </a:lnTo>
                  <a:lnTo>
                    <a:pt x="317441" y="53798"/>
                  </a:lnTo>
                  <a:cubicBezTo>
                    <a:pt x="317441" y="53798"/>
                    <a:pt x="317441" y="55591"/>
                    <a:pt x="315648" y="55591"/>
                  </a:cubicBezTo>
                  <a:lnTo>
                    <a:pt x="206250" y="120157"/>
                  </a:lnTo>
                  <a:cubicBezTo>
                    <a:pt x="204457" y="121950"/>
                    <a:pt x="200862" y="121950"/>
                    <a:pt x="199069" y="120157"/>
                  </a:cubicBezTo>
                  <a:lnTo>
                    <a:pt x="1793" y="5380"/>
                  </a:lnTo>
                  <a:close/>
                </a:path>
              </a:pathLst>
            </a:custGeom>
            <a:solidFill>
              <a:srgbClr val="CDCDD0"/>
            </a:solidFill>
            <a:ln w="7788"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9035AF91-047D-4EF8-B1E5-B1795A801BE1}"/>
                </a:ext>
              </a:extLst>
            </p:cNvPr>
            <p:cNvSpPr/>
            <p:nvPr/>
          </p:nvSpPr>
          <p:spPr>
            <a:xfrm>
              <a:off x="8660186" y="1569578"/>
              <a:ext cx="318793" cy="183832"/>
            </a:xfrm>
            <a:custGeom>
              <a:avLst/>
              <a:gdLst>
                <a:gd name="connsiteX0" fmla="*/ 1345 w 318793"/>
                <a:gd name="connsiteY0" fmla="*/ 67702 h 183832"/>
                <a:gd name="connsiteX1" fmla="*/ 1345 w 318793"/>
                <a:gd name="connsiteY1" fmla="*/ 67702 h 183832"/>
                <a:gd name="connsiteX2" fmla="*/ 1345 w 318793"/>
                <a:gd name="connsiteY2" fmla="*/ 64115 h 183832"/>
                <a:gd name="connsiteX3" fmla="*/ 110750 w 318793"/>
                <a:gd name="connsiteY3" fmla="*/ 1351 h 183832"/>
                <a:gd name="connsiteX4" fmla="*/ 117923 w 318793"/>
                <a:gd name="connsiteY4" fmla="*/ 1351 h 183832"/>
                <a:gd name="connsiteX5" fmla="*/ 317001 w 318793"/>
                <a:gd name="connsiteY5" fmla="*/ 116128 h 183832"/>
                <a:gd name="connsiteX6" fmla="*/ 318794 w 318793"/>
                <a:gd name="connsiteY6" fmla="*/ 117922 h 183832"/>
                <a:gd name="connsiteX7" fmla="*/ 317001 w 318793"/>
                <a:gd name="connsiteY7" fmla="*/ 119715 h 183832"/>
                <a:gd name="connsiteX8" fmla="*/ 207595 w 318793"/>
                <a:gd name="connsiteY8" fmla="*/ 182487 h 183832"/>
                <a:gd name="connsiteX9" fmla="*/ 200422 w 318793"/>
                <a:gd name="connsiteY9" fmla="*/ 182487 h 183832"/>
                <a:gd name="connsiteX10" fmla="*/ 1345 w 318793"/>
                <a:gd name="connsiteY10" fmla="*/ 67702 h 183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8793" h="183832">
                  <a:moveTo>
                    <a:pt x="1345" y="67702"/>
                  </a:moveTo>
                  <a:cubicBezTo>
                    <a:pt x="-448" y="67702"/>
                    <a:pt x="-448" y="65909"/>
                    <a:pt x="1345" y="67702"/>
                  </a:cubicBezTo>
                  <a:cubicBezTo>
                    <a:pt x="-448" y="65909"/>
                    <a:pt x="1345" y="64115"/>
                    <a:pt x="1345" y="64115"/>
                  </a:cubicBezTo>
                  <a:lnTo>
                    <a:pt x="110750" y="1351"/>
                  </a:lnTo>
                  <a:cubicBezTo>
                    <a:pt x="112544" y="-450"/>
                    <a:pt x="116130" y="-450"/>
                    <a:pt x="117923" y="1351"/>
                  </a:cubicBezTo>
                  <a:cubicBezTo>
                    <a:pt x="184282" y="39010"/>
                    <a:pt x="250642" y="78469"/>
                    <a:pt x="317001" y="116128"/>
                  </a:cubicBezTo>
                  <a:lnTo>
                    <a:pt x="318794" y="117922"/>
                  </a:lnTo>
                  <a:cubicBezTo>
                    <a:pt x="318794" y="117922"/>
                    <a:pt x="318794" y="119715"/>
                    <a:pt x="317001" y="119715"/>
                  </a:cubicBezTo>
                  <a:lnTo>
                    <a:pt x="207595" y="182487"/>
                  </a:lnTo>
                  <a:cubicBezTo>
                    <a:pt x="205802" y="184280"/>
                    <a:pt x="202215" y="184280"/>
                    <a:pt x="200422" y="182487"/>
                  </a:cubicBezTo>
                  <a:cubicBezTo>
                    <a:pt x="134063" y="144821"/>
                    <a:pt x="67704" y="105369"/>
                    <a:pt x="1345" y="67702"/>
                  </a:cubicBezTo>
                  <a:close/>
                </a:path>
              </a:pathLst>
            </a:custGeom>
            <a:solidFill>
              <a:srgbClr val="F4F4F4"/>
            </a:solidFill>
            <a:ln w="7788"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8760454B-9628-486E-B13F-B9E685ECAB5B}"/>
                </a:ext>
              </a:extLst>
            </p:cNvPr>
            <p:cNvSpPr/>
            <p:nvPr/>
          </p:nvSpPr>
          <p:spPr>
            <a:xfrm>
              <a:off x="9240829" y="1330622"/>
              <a:ext cx="41253" cy="50211"/>
            </a:xfrm>
            <a:custGeom>
              <a:avLst/>
              <a:gdLst>
                <a:gd name="connsiteX0" fmla="*/ 19726 w 41253"/>
                <a:gd name="connsiteY0" fmla="*/ 0 h 50211"/>
                <a:gd name="connsiteX1" fmla="*/ 23313 w 41253"/>
                <a:gd name="connsiteY1" fmla="*/ 21519 h 50211"/>
                <a:gd name="connsiteX2" fmla="*/ 34080 w 41253"/>
                <a:gd name="connsiteY2" fmla="*/ 7173 h 50211"/>
                <a:gd name="connsiteX3" fmla="*/ 39460 w 41253"/>
                <a:gd name="connsiteY3" fmla="*/ 16140 h 50211"/>
                <a:gd name="connsiteX4" fmla="*/ 25106 w 41253"/>
                <a:gd name="connsiteY4" fmla="*/ 25106 h 50211"/>
                <a:gd name="connsiteX5" fmla="*/ 41253 w 41253"/>
                <a:gd name="connsiteY5" fmla="*/ 32279 h 50211"/>
                <a:gd name="connsiteX6" fmla="*/ 39460 w 41253"/>
                <a:gd name="connsiteY6" fmla="*/ 41245 h 50211"/>
                <a:gd name="connsiteX7" fmla="*/ 23313 w 41253"/>
                <a:gd name="connsiteY7" fmla="*/ 28692 h 50211"/>
                <a:gd name="connsiteX8" fmla="*/ 30486 w 41253"/>
                <a:gd name="connsiteY8" fmla="*/ 50212 h 50211"/>
                <a:gd name="connsiteX9" fmla="*/ 23313 w 41253"/>
                <a:gd name="connsiteY9" fmla="*/ 50212 h 50211"/>
                <a:gd name="connsiteX10" fmla="*/ 19726 w 41253"/>
                <a:gd name="connsiteY10" fmla="*/ 26899 h 50211"/>
                <a:gd name="connsiteX11" fmla="*/ 8966 w 41253"/>
                <a:gd name="connsiteY11" fmla="*/ 41245 h 50211"/>
                <a:gd name="connsiteX12" fmla="*/ 3587 w 41253"/>
                <a:gd name="connsiteY12" fmla="*/ 37659 h 50211"/>
                <a:gd name="connsiteX13" fmla="*/ 17933 w 41253"/>
                <a:gd name="connsiteY13" fmla="*/ 28692 h 50211"/>
                <a:gd name="connsiteX14" fmla="*/ 0 w 41253"/>
                <a:gd name="connsiteY14" fmla="*/ 21519 h 50211"/>
                <a:gd name="connsiteX15" fmla="*/ 1793 w 41253"/>
                <a:gd name="connsiteY15" fmla="*/ 12553 h 50211"/>
                <a:gd name="connsiteX16" fmla="*/ 17933 w 41253"/>
                <a:gd name="connsiteY16" fmla="*/ 25106 h 50211"/>
                <a:gd name="connsiteX17" fmla="*/ 10760 w 41253"/>
                <a:gd name="connsiteY17" fmla="*/ 1793 h 50211"/>
                <a:gd name="connsiteX18" fmla="*/ 19726 w 41253"/>
                <a:gd name="connsiteY18" fmla="*/ 0 h 50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253" h="50211">
                  <a:moveTo>
                    <a:pt x="19726" y="0"/>
                  </a:moveTo>
                  <a:lnTo>
                    <a:pt x="23313" y="21519"/>
                  </a:lnTo>
                  <a:lnTo>
                    <a:pt x="34080" y="7173"/>
                  </a:lnTo>
                  <a:lnTo>
                    <a:pt x="39460" y="16140"/>
                  </a:lnTo>
                  <a:lnTo>
                    <a:pt x="25106" y="25106"/>
                  </a:lnTo>
                  <a:lnTo>
                    <a:pt x="41253" y="32279"/>
                  </a:lnTo>
                  <a:lnTo>
                    <a:pt x="39460" y="41245"/>
                  </a:lnTo>
                  <a:lnTo>
                    <a:pt x="23313" y="28692"/>
                  </a:lnTo>
                  <a:lnTo>
                    <a:pt x="30486" y="50212"/>
                  </a:lnTo>
                  <a:lnTo>
                    <a:pt x="23313" y="50212"/>
                  </a:lnTo>
                  <a:lnTo>
                    <a:pt x="19726" y="26899"/>
                  </a:lnTo>
                  <a:lnTo>
                    <a:pt x="8966" y="41245"/>
                  </a:lnTo>
                  <a:lnTo>
                    <a:pt x="3587" y="37659"/>
                  </a:lnTo>
                  <a:lnTo>
                    <a:pt x="17933" y="28692"/>
                  </a:lnTo>
                  <a:lnTo>
                    <a:pt x="0" y="21519"/>
                  </a:lnTo>
                  <a:lnTo>
                    <a:pt x="1793" y="12553"/>
                  </a:lnTo>
                  <a:lnTo>
                    <a:pt x="17933" y="25106"/>
                  </a:lnTo>
                  <a:lnTo>
                    <a:pt x="10760" y="1793"/>
                  </a:lnTo>
                  <a:lnTo>
                    <a:pt x="19726" y="0"/>
                  </a:lnTo>
                  <a:close/>
                </a:path>
              </a:pathLst>
            </a:custGeom>
            <a:solidFill>
              <a:srgbClr val="50E6FF"/>
            </a:solidFill>
            <a:ln w="7788"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8AAB05F8-0FE8-4647-8EF8-A2384FBCAB76}"/>
                </a:ext>
              </a:extLst>
            </p:cNvPr>
            <p:cNvSpPr/>
            <p:nvPr/>
          </p:nvSpPr>
          <p:spPr>
            <a:xfrm>
              <a:off x="9178057" y="1292948"/>
              <a:ext cx="39452" cy="52004"/>
            </a:xfrm>
            <a:custGeom>
              <a:avLst/>
              <a:gdLst>
                <a:gd name="connsiteX0" fmla="*/ 17933 w 39452"/>
                <a:gd name="connsiteY0" fmla="*/ 0 h 52004"/>
                <a:gd name="connsiteX1" fmla="*/ 21519 w 39452"/>
                <a:gd name="connsiteY1" fmla="*/ 21519 h 52004"/>
                <a:gd name="connsiteX2" fmla="*/ 32279 w 39452"/>
                <a:gd name="connsiteY2" fmla="*/ 7173 h 52004"/>
                <a:gd name="connsiteX3" fmla="*/ 37659 w 39452"/>
                <a:gd name="connsiteY3" fmla="*/ 16140 h 52004"/>
                <a:gd name="connsiteX4" fmla="*/ 23313 w 39452"/>
                <a:gd name="connsiteY4" fmla="*/ 25106 h 52004"/>
                <a:gd name="connsiteX5" fmla="*/ 39452 w 39452"/>
                <a:gd name="connsiteY5" fmla="*/ 32279 h 52004"/>
                <a:gd name="connsiteX6" fmla="*/ 39452 w 39452"/>
                <a:gd name="connsiteY6" fmla="*/ 43039 h 52004"/>
                <a:gd name="connsiteX7" fmla="*/ 23313 w 39452"/>
                <a:gd name="connsiteY7" fmla="*/ 30486 h 52004"/>
                <a:gd name="connsiteX8" fmla="*/ 30486 w 39452"/>
                <a:gd name="connsiteY8" fmla="*/ 52005 h 52004"/>
                <a:gd name="connsiteX9" fmla="*/ 23313 w 39452"/>
                <a:gd name="connsiteY9" fmla="*/ 52005 h 52004"/>
                <a:gd name="connsiteX10" fmla="*/ 19726 w 39452"/>
                <a:gd name="connsiteY10" fmla="*/ 28692 h 52004"/>
                <a:gd name="connsiteX11" fmla="*/ 8966 w 39452"/>
                <a:gd name="connsiteY11" fmla="*/ 43039 h 52004"/>
                <a:gd name="connsiteX12" fmla="*/ 3586 w 39452"/>
                <a:gd name="connsiteY12" fmla="*/ 35866 h 52004"/>
                <a:gd name="connsiteX13" fmla="*/ 17933 w 39452"/>
                <a:gd name="connsiteY13" fmla="*/ 26899 h 52004"/>
                <a:gd name="connsiteX14" fmla="*/ 0 w 39452"/>
                <a:gd name="connsiteY14" fmla="*/ 19726 h 52004"/>
                <a:gd name="connsiteX15" fmla="*/ 1793 w 39452"/>
                <a:gd name="connsiteY15" fmla="*/ 10760 h 52004"/>
                <a:gd name="connsiteX16" fmla="*/ 17933 w 39452"/>
                <a:gd name="connsiteY16" fmla="*/ 23313 h 52004"/>
                <a:gd name="connsiteX17" fmla="*/ 10760 w 39452"/>
                <a:gd name="connsiteY17" fmla="*/ 0 h 52004"/>
                <a:gd name="connsiteX18" fmla="*/ 17933 w 39452"/>
                <a:gd name="connsiteY18" fmla="*/ 0 h 5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452" h="52004">
                  <a:moveTo>
                    <a:pt x="17933" y="0"/>
                  </a:moveTo>
                  <a:lnTo>
                    <a:pt x="21519" y="21519"/>
                  </a:lnTo>
                  <a:lnTo>
                    <a:pt x="32279" y="7173"/>
                  </a:lnTo>
                  <a:lnTo>
                    <a:pt x="37659" y="16140"/>
                  </a:lnTo>
                  <a:lnTo>
                    <a:pt x="23313" y="25106"/>
                  </a:lnTo>
                  <a:lnTo>
                    <a:pt x="39452" y="32279"/>
                  </a:lnTo>
                  <a:lnTo>
                    <a:pt x="39452" y="43039"/>
                  </a:lnTo>
                  <a:lnTo>
                    <a:pt x="23313" y="30486"/>
                  </a:lnTo>
                  <a:lnTo>
                    <a:pt x="30486" y="52005"/>
                  </a:lnTo>
                  <a:lnTo>
                    <a:pt x="23313" y="52005"/>
                  </a:lnTo>
                  <a:lnTo>
                    <a:pt x="19726" y="28692"/>
                  </a:lnTo>
                  <a:lnTo>
                    <a:pt x="8966" y="43039"/>
                  </a:lnTo>
                  <a:lnTo>
                    <a:pt x="3586" y="35866"/>
                  </a:lnTo>
                  <a:lnTo>
                    <a:pt x="17933" y="26899"/>
                  </a:lnTo>
                  <a:lnTo>
                    <a:pt x="0" y="19726"/>
                  </a:lnTo>
                  <a:lnTo>
                    <a:pt x="1793" y="10760"/>
                  </a:lnTo>
                  <a:lnTo>
                    <a:pt x="17933" y="23313"/>
                  </a:lnTo>
                  <a:lnTo>
                    <a:pt x="10760" y="0"/>
                  </a:lnTo>
                  <a:lnTo>
                    <a:pt x="17933" y="0"/>
                  </a:lnTo>
                  <a:close/>
                </a:path>
              </a:pathLst>
            </a:custGeom>
            <a:solidFill>
              <a:srgbClr val="50E6FF"/>
            </a:solidFill>
            <a:ln w="7788"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D526E359-6FE0-4BCB-BA92-4F1EEE03EAAF}"/>
                </a:ext>
              </a:extLst>
            </p:cNvPr>
            <p:cNvSpPr/>
            <p:nvPr/>
          </p:nvSpPr>
          <p:spPr>
            <a:xfrm>
              <a:off x="9113491" y="1251710"/>
              <a:ext cx="41253" cy="53806"/>
            </a:xfrm>
            <a:custGeom>
              <a:avLst/>
              <a:gdLst>
                <a:gd name="connsiteX0" fmla="*/ 19734 w 41253"/>
                <a:gd name="connsiteY0" fmla="*/ 3587 h 53806"/>
                <a:gd name="connsiteX1" fmla="*/ 23320 w 41253"/>
                <a:gd name="connsiteY1" fmla="*/ 25106 h 53806"/>
                <a:gd name="connsiteX2" fmla="*/ 34080 w 41253"/>
                <a:gd name="connsiteY2" fmla="*/ 10760 h 53806"/>
                <a:gd name="connsiteX3" fmla="*/ 39460 w 41253"/>
                <a:gd name="connsiteY3" fmla="*/ 19726 h 53806"/>
                <a:gd name="connsiteX4" fmla="*/ 25114 w 41253"/>
                <a:gd name="connsiteY4" fmla="*/ 28692 h 53806"/>
                <a:gd name="connsiteX5" fmla="*/ 41253 w 41253"/>
                <a:gd name="connsiteY5" fmla="*/ 35866 h 53806"/>
                <a:gd name="connsiteX6" fmla="*/ 39460 w 41253"/>
                <a:gd name="connsiteY6" fmla="*/ 44840 h 53806"/>
                <a:gd name="connsiteX7" fmla="*/ 23320 w 41253"/>
                <a:gd name="connsiteY7" fmla="*/ 32279 h 53806"/>
                <a:gd name="connsiteX8" fmla="*/ 30493 w 41253"/>
                <a:gd name="connsiteY8" fmla="*/ 53806 h 53806"/>
                <a:gd name="connsiteX9" fmla="*/ 23320 w 41253"/>
                <a:gd name="connsiteY9" fmla="*/ 53806 h 53806"/>
                <a:gd name="connsiteX10" fmla="*/ 19734 w 41253"/>
                <a:gd name="connsiteY10" fmla="*/ 30486 h 53806"/>
                <a:gd name="connsiteX11" fmla="*/ 8966 w 41253"/>
                <a:gd name="connsiteY11" fmla="*/ 44840 h 53806"/>
                <a:gd name="connsiteX12" fmla="*/ 3587 w 41253"/>
                <a:gd name="connsiteY12" fmla="*/ 35866 h 53806"/>
                <a:gd name="connsiteX13" fmla="*/ 17941 w 41253"/>
                <a:gd name="connsiteY13" fmla="*/ 26899 h 53806"/>
                <a:gd name="connsiteX14" fmla="*/ 0 w 41253"/>
                <a:gd name="connsiteY14" fmla="*/ 19726 h 53806"/>
                <a:gd name="connsiteX15" fmla="*/ 1793 w 41253"/>
                <a:gd name="connsiteY15" fmla="*/ 10760 h 53806"/>
                <a:gd name="connsiteX16" fmla="*/ 17941 w 41253"/>
                <a:gd name="connsiteY16" fmla="*/ 23313 h 53806"/>
                <a:gd name="connsiteX17" fmla="*/ 10760 w 41253"/>
                <a:gd name="connsiteY17" fmla="*/ 0 h 53806"/>
                <a:gd name="connsiteX18" fmla="*/ 19734 w 41253"/>
                <a:gd name="connsiteY18" fmla="*/ 3587 h 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253" h="53806">
                  <a:moveTo>
                    <a:pt x="19734" y="3587"/>
                  </a:moveTo>
                  <a:lnTo>
                    <a:pt x="23320" y="25106"/>
                  </a:lnTo>
                  <a:lnTo>
                    <a:pt x="34080" y="10760"/>
                  </a:lnTo>
                  <a:lnTo>
                    <a:pt x="39460" y="19726"/>
                  </a:lnTo>
                  <a:lnTo>
                    <a:pt x="25114" y="28692"/>
                  </a:lnTo>
                  <a:lnTo>
                    <a:pt x="41253" y="35866"/>
                  </a:lnTo>
                  <a:lnTo>
                    <a:pt x="39460" y="44840"/>
                  </a:lnTo>
                  <a:lnTo>
                    <a:pt x="23320" y="32279"/>
                  </a:lnTo>
                  <a:lnTo>
                    <a:pt x="30493" y="53806"/>
                  </a:lnTo>
                  <a:lnTo>
                    <a:pt x="23320" y="53806"/>
                  </a:lnTo>
                  <a:lnTo>
                    <a:pt x="19734" y="30486"/>
                  </a:lnTo>
                  <a:lnTo>
                    <a:pt x="8966" y="44840"/>
                  </a:lnTo>
                  <a:lnTo>
                    <a:pt x="3587" y="35866"/>
                  </a:lnTo>
                  <a:lnTo>
                    <a:pt x="17941" y="26899"/>
                  </a:lnTo>
                  <a:lnTo>
                    <a:pt x="0" y="19726"/>
                  </a:lnTo>
                  <a:lnTo>
                    <a:pt x="1793" y="10760"/>
                  </a:lnTo>
                  <a:lnTo>
                    <a:pt x="17941" y="23313"/>
                  </a:lnTo>
                  <a:lnTo>
                    <a:pt x="10760" y="0"/>
                  </a:lnTo>
                  <a:lnTo>
                    <a:pt x="19734" y="3587"/>
                  </a:lnTo>
                  <a:close/>
                </a:path>
              </a:pathLst>
            </a:custGeom>
            <a:solidFill>
              <a:srgbClr val="50E6FF"/>
            </a:solidFill>
            <a:ln w="7788"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00098407-D00B-4EAB-9306-0373C46E4241}"/>
                </a:ext>
              </a:extLst>
            </p:cNvPr>
            <p:cNvSpPr/>
            <p:nvPr/>
          </p:nvSpPr>
          <p:spPr>
            <a:xfrm>
              <a:off x="9050726" y="1215829"/>
              <a:ext cx="41245" cy="53805"/>
            </a:xfrm>
            <a:custGeom>
              <a:avLst/>
              <a:gdLst>
                <a:gd name="connsiteX0" fmla="*/ 17933 w 41245"/>
                <a:gd name="connsiteY0" fmla="*/ 0 h 53805"/>
                <a:gd name="connsiteX1" fmla="*/ 21519 w 41245"/>
                <a:gd name="connsiteY1" fmla="*/ 21519 h 53805"/>
                <a:gd name="connsiteX2" fmla="*/ 32279 w 41245"/>
                <a:gd name="connsiteY2" fmla="*/ 7173 h 53805"/>
                <a:gd name="connsiteX3" fmla="*/ 37659 w 41245"/>
                <a:gd name="connsiteY3" fmla="*/ 16139 h 53805"/>
                <a:gd name="connsiteX4" fmla="*/ 25106 w 41245"/>
                <a:gd name="connsiteY4" fmla="*/ 26899 h 53805"/>
                <a:gd name="connsiteX5" fmla="*/ 41245 w 41245"/>
                <a:gd name="connsiteY5" fmla="*/ 34072 h 53805"/>
                <a:gd name="connsiteX6" fmla="*/ 39452 w 41245"/>
                <a:gd name="connsiteY6" fmla="*/ 43039 h 53805"/>
                <a:gd name="connsiteX7" fmla="*/ 23313 w 41245"/>
                <a:gd name="connsiteY7" fmla="*/ 32279 h 53805"/>
                <a:gd name="connsiteX8" fmla="*/ 30486 w 41245"/>
                <a:gd name="connsiteY8" fmla="*/ 53806 h 53805"/>
                <a:gd name="connsiteX9" fmla="*/ 23313 w 41245"/>
                <a:gd name="connsiteY9" fmla="*/ 53806 h 53805"/>
                <a:gd name="connsiteX10" fmla="*/ 19726 w 41245"/>
                <a:gd name="connsiteY10" fmla="*/ 30486 h 53805"/>
                <a:gd name="connsiteX11" fmla="*/ 8966 w 41245"/>
                <a:gd name="connsiteY11" fmla="*/ 44840 h 53805"/>
                <a:gd name="connsiteX12" fmla="*/ 3587 w 41245"/>
                <a:gd name="connsiteY12" fmla="*/ 35865 h 53805"/>
                <a:gd name="connsiteX13" fmla="*/ 17933 w 41245"/>
                <a:gd name="connsiteY13" fmla="*/ 26899 h 53805"/>
                <a:gd name="connsiteX14" fmla="*/ 0 w 41245"/>
                <a:gd name="connsiteY14" fmla="*/ 19726 h 53805"/>
                <a:gd name="connsiteX15" fmla="*/ 1793 w 41245"/>
                <a:gd name="connsiteY15" fmla="*/ 10760 h 53805"/>
                <a:gd name="connsiteX16" fmla="*/ 17933 w 41245"/>
                <a:gd name="connsiteY16" fmla="*/ 23312 h 53805"/>
                <a:gd name="connsiteX17" fmla="*/ 10760 w 41245"/>
                <a:gd name="connsiteY17" fmla="*/ 0 h 53805"/>
                <a:gd name="connsiteX18" fmla="*/ 17933 w 41245"/>
                <a:gd name="connsiteY18" fmla="*/ 0 h 53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245" h="53805">
                  <a:moveTo>
                    <a:pt x="17933" y="0"/>
                  </a:moveTo>
                  <a:lnTo>
                    <a:pt x="21519" y="21519"/>
                  </a:lnTo>
                  <a:lnTo>
                    <a:pt x="32279" y="7173"/>
                  </a:lnTo>
                  <a:lnTo>
                    <a:pt x="37659" y="16139"/>
                  </a:lnTo>
                  <a:lnTo>
                    <a:pt x="25106" y="26899"/>
                  </a:lnTo>
                  <a:lnTo>
                    <a:pt x="41245" y="34072"/>
                  </a:lnTo>
                  <a:lnTo>
                    <a:pt x="39452" y="43039"/>
                  </a:lnTo>
                  <a:lnTo>
                    <a:pt x="23313" y="32279"/>
                  </a:lnTo>
                  <a:lnTo>
                    <a:pt x="30486" y="53806"/>
                  </a:lnTo>
                  <a:lnTo>
                    <a:pt x="23313" y="53806"/>
                  </a:lnTo>
                  <a:lnTo>
                    <a:pt x="19726" y="30486"/>
                  </a:lnTo>
                  <a:lnTo>
                    <a:pt x="8966" y="44840"/>
                  </a:lnTo>
                  <a:lnTo>
                    <a:pt x="3587" y="35865"/>
                  </a:lnTo>
                  <a:lnTo>
                    <a:pt x="17933" y="26899"/>
                  </a:lnTo>
                  <a:lnTo>
                    <a:pt x="0" y="19726"/>
                  </a:lnTo>
                  <a:lnTo>
                    <a:pt x="1793" y="10760"/>
                  </a:lnTo>
                  <a:lnTo>
                    <a:pt x="17933" y="23312"/>
                  </a:lnTo>
                  <a:lnTo>
                    <a:pt x="10760" y="0"/>
                  </a:lnTo>
                  <a:lnTo>
                    <a:pt x="17933" y="0"/>
                  </a:lnTo>
                  <a:close/>
                </a:path>
              </a:pathLst>
            </a:custGeom>
            <a:solidFill>
              <a:srgbClr val="50E6FF"/>
            </a:solidFill>
            <a:ln w="7788"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1FC9CCBC-7055-48EC-A4B3-F2654E0A0905}"/>
                </a:ext>
              </a:extLst>
            </p:cNvPr>
            <p:cNvSpPr/>
            <p:nvPr/>
          </p:nvSpPr>
          <p:spPr>
            <a:xfrm>
              <a:off x="8986153" y="1174592"/>
              <a:ext cx="41253" cy="53806"/>
            </a:xfrm>
            <a:custGeom>
              <a:avLst/>
              <a:gdLst>
                <a:gd name="connsiteX0" fmla="*/ 19734 w 41253"/>
                <a:gd name="connsiteY0" fmla="*/ 3586 h 53806"/>
                <a:gd name="connsiteX1" fmla="*/ 23320 w 41253"/>
                <a:gd name="connsiteY1" fmla="*/ 25106 h 53806"/>
                <a:gd name="connsiteX2" fmla="*/ 34080 w 41253"/>
                <a:gd name="connsiteY2" fmla="*/ 10760 h 53806"/>
                <a:gd name="connsiteX3" fmla="*/ 39460 w 41253"/>
                <a:gd name="connsiteY3" fmla="*/ 19726 h 53806"/>
                <a:gd name="connsiteX4" fmla="*/ 25114 w 41253"/>
                <a:gd name="connsiteY4" fmla="*/ 28692 h 53806"/>
                <a:gd name="connsiteX5" fmla="*/ 41253 w 41253"/>
                <a:gd name="connsiteY5" fmla="*/ 35865 h 53806"/>
                <a:gd name="connsiteX6" fmla="*/ 39460 w 41253"/>
                <a:gd name="connsiteY6" fmla="*/ 44832 h 53806"/>
                <a:gd name="connsiteX7" fmla="*/ 23320 w 41253"/>
                <a:gd name="connsiteY7" fmla="*/ 32279 h 53806"/>
                <a:gd name="connsiteX8" fmla="*/ 30493 w 41253"/>
                <a:gd name="connsiteY8" fmla="*/ 53806 h 53806"/>
                <a:gd name="connsiteX9" fmla="*/ 23320 w 41253"/>
                <a:gd name="connsiteY9" fmla="*/ 53806 h 53806"/>
                <a:gd name="connsiteX10" fmla="*/ 19734 w 41253"/>
                <a:gd name="connsiteY10" fmla="*/ 30486 h 53806"/>
                <a:gd name="connsiteX11" fmla="*/ 8974 w 41253"/>
                <a:gd name="connsiteY11" fmla="*/ 44832 h 53806"/>
                <a:gd name="connsiteX12" fmla="*/ 3594 w 41253"/>
                <a:gd name="connsiteY12" fmla="*/ 35865 h 53806"/>
                <a:gd name="connsiteX13" fmla="*/ 17941 w 41253"/>
                <a:gd name="connsiteY13" fmla="*/ 26899 h 53806"/>
                <a:gd name="connsiteX14" fmla="*/ 0 w 41253"/>
                <a:gd name="connsiteY14" fmla="*/ 19726 h 53806"/>
                <a:gd name="connsiteX15" fmla="*/ 1793 w 41253"/>
                <a:gd name="connsiteY15" fmla="*/ 10760 h 53806"/>
                <a:gd name="connsiteX16" fmla="*/ 17941 w 41253"/>
                <a:gd name="connsiteY16" fmla="*/ 23312 h 53806"/>
                <a:gd name="connsiteX17" fmla="*/ 10767 w 41253"/>
                <a:gd name="connsiteY17" fmla="*/ 0 h 53806"/>
                <a:gd name="connsiteX18" fmla="*/ 19734 w 41253"/>
                <a:gd name="connsiteY18" fmla="*/ 3586 h 5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253" h="53806">
                  <a:moveTo>
                    <a:pt x="19734" y="3586"/>
                  </a:moveTo>
                  <a:lnTo>
                    <a:pt x="23320" y="25106"/>
                  </a:lnTo>
                  <a:lnTo>
                    <a:pt x="34080" y="10760"/>
                  </a:lnTo>
                  <a:lnTo>
                    <a:pt x="39460" y="19726"/>
                  </a:lnTo>
                  <a:lnTo>
                    <a:pt x="25114" y="28692"/>
                  </a:lnTo>
                  <a:lnTo>
                    <a:pt x="41253" y="35865"/>
                  </a:lnTo>
                  <a:lnTo>
                    <a:pt x="39460" y="44832"/>
                  </a:lnTo>
                  <a:lnTo>
                    <a:pt x="23320" y="32279"/>
                  </a:lnTo>
                  <a:lnTo>
                    <a:pt x="30493" y="53806"/>
                  </a:lnTo>
                  <a:lnTo>
                    <a:pt x="23320" y="53806"/>
                  </a:lnTo>
                  <a:lnTo>
                    <a:pt x="19734" y="30486"/>
                  </a:lnTo>
                  <a:lnTo>
                    <a:pt x="8974" y="44832"/>
                  </a:lnTo>
                  <a:lnTo>
                    <a:pt x="3594" y="35865"/>
                  </a:lnTo>
                  <a:lnTo>
                    <a:pt x="17941" y="26899"/>
                  </a:lnTo>
                  <a:lnTo>
                    <a:pt x="0" y="19726"/>
                  </a:lnTo>
                  <a:lnTo>
                    <a:pt x="1793" y="10760"/>
                  </a:lnTo>
                  <a:lnTo>
                    <a:pt x="17941" y="23312"/>
                  </a:lnTo>
                  <a:lnTo>
                    <a:pt x="10767" y="0"/>
                  </a:lnTo>
                  <a:lnTo>
                    <a:pt x="19734" y="3586"/>
                  </a:lnTo>
                  <a:close/>
                </a:path>
              </a:pathLst>
            </a:custGeom>
            <a:solidFill>
              <a:srgbClr val="50E6FF"/>
            </a:solidFill>
            <a:ln w="7788"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CD0BE049-7E74-4371-89EC-3D67B4103734}"/>
                </a:ext>
              </a:extLst>
            </p:cNvPr>
            <p:cNvSpPr/>
            <p:nvPr/>
          </p:nvSpPr>
          <p:spPr>
            <a:xfrm>
              <a:off x="9158175" y="2060992"/>
              <a:ext cx="771194" cy="937535"/>
            </a:xfrm>
            <a:custGeom>
              <a:avLst/>
              <a:gdLst>
                <a:gd name="connsiteX0" fmla="*/ 130925 w 771194"/>
                <a:gd name="connsiteY0" fmla="*/ 0 h 937535"/>
                <a:gd name="connsiteX1" fmla="*/ 130925 w 771194"/>
                <a:gd name="connsiteY1" fmla="*/ 450159 h 937535"/>
                <a:gd name="connsiteX2" fmla="*/ 52013 w 771194"/>
                <a:gd name="connsiteY2" fmla="*/ 561357 h 937535"/>
                <a:gd name="connsiteX3" fmla="*/ 0 w 771194"/>
                <a:gd name="connsiteY3" fmla="*/ 563151 h 937535"/>
                <a:gd name="connsiteX4" fmla="*/ 636683 w 771194"/>
                <a:gd name="connsiteY4" fmla="*/ 930811 h 937535"/>
                <a:gd name="connsiteX5" fmla="*/ 692275 w 771194"/>
                <a:gd name="connsiteY5" fmla="*/ 930811 h 937535"/>
                <a:gd name="connsiteX6" fmla="*/ 771195 w 771194"/>
                <a:gd name="connsiteY6" fmla="*/ 819612 h 937535"/>
                <a:gd name="connsiteX7" fmla="*/ 771195 w 771194"/>
                <a:gd name="connsiteY7" fmla="*/ 371247 h 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194" h="937535">
                  <a:moveTo>
                    <a:pt x="130925" y="0"/>
                  </a:moveTo>
                  <a:lnTo>
                    <a:pt x="130925" y="450159"/>
                  </a:lnTo>
                  <a:cubicBezTo>
                    <a:pt x="130925" y="493205"/>
                    <a:pt x="95051" y="543425"/>
                    <a:pt x="52013" y="561357"/>
                  </a:cubicBezTo>
                  <a:cubicBezTo>
                    <a:pt x="32279" y="570324"/>
                    <a:pt x="14346" y="570324"/>
                    <a:pt x="0" y="563151"/>
                  </a:cubicBezTo>
                  <a:cubicBezTo>
                    <a:pt x="0" y="563151"/>
                    <a:pt x="622337" y="923638"/>
                    <a:pt x="636683" y="930811"/>
                  </a:cubicBezTo>
                  <a:cubicBezTo>
                    <a:pt x="651029" y="939777"/>
                    <a:pt x="670755" y="939777"/>
                    <a:pt x="692275" y="930811"/>
                  </a:cubicBezTo>
                  <a:cubicBezTo>
                    <a:pt x="735321" y="912878"/>
                    <a:pt x="771195" y="862659"/>
                    <a:pt x="771195" y="819612"/>
                  </a:cubicBezTo>
                  <a:lnTo>
                    <a:pt x="771195" y="371247"/>
                  </a:lnTo>
                </a:path>
              </a:pathLst>
            </a:custGeom>
            <a:solidFill>
              <a:schemeClr val="bg2"/>
            </a:solidFill>
            <a:ln w="7788"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C5771BEC-D15D-425C-BB15-B3270957D387}"/>
                </a:ext>
              </a:extLst>
            </p:cNvPr>
            <p:cNvSpPr/>
            <p:nvPr/>
          </p:nvSpPr>
          <p:spPr>
            <a:xfrm>
              <a:off x="9448716" y="1409963"/>
              <a:ext cx="642063" cy="462711"/>
            </a:xfrm>
            <a:custGeom>
              <a:avLst/>
              <a:gdLst>
                <a:gd name="connsiteX0" fmla="*/ 613363 w 642063"/>
                <a:gd name="connsiteY0" fmla="*/ 355107 h 462711"/>
                <a:gd name="connsiteX1" fmla="*/ 0 w 642063"/>
                <a:gd name="connsiteY1" fmla="*/ 0 h 462711"/>
                <a:gd name="connsiteX2" fmla="*/ 0 w 642063"/>
                <a:gd name="connsiteY2" fmla="*/ 91465 h 462711"/>
                <a:gd name="connsiteX3" fmla="*/ 642063 w 642063"/>
                <a:gd name="connsiteY3" fmla="*/ 462712 h 462711"/>
                <a:gd name="connsiteX4" fmla="*/ 642063 w 642063"/>
                <a:gd name="connsiteY4" fmla="*/ 408913 h 462711"/>
                <a:gd name="connsiteX5" fmla="*/ 613363 w 642063"/>
                <a:gd name="connsiteY5" fmla="*/ 355107 h 462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063" h="462711">
                  <a:moveTo>
                    <a:pt x="613363" y="355107"/>
                  </a:moveTo>
                  <a:cubicBezTo>
                    <a:pt x="613363" y="355107"/>
                    <a:pt x="114778" y="66359"/>
                    <a:pt x="0" y="0"/>
                  </a:cubicBezTo>
                  <a:lnTo>
                    <a:pt x="0" y="91465"/>
                  </a:lnTo>
                  <a:lnTo>
                    <a:pt x="642063" y="462712"/>
                  </a:lnTo>
                  <a:lnTo>
                    <a:pt x="642063" y="408913"/>
                  </a:lnTo>
                  <a:cubicBezTo>
                    <a:pt x="640270" y="380213"/>
                    <a:pt x="629510" y="362281"/>
                    <a:pt x="613363" y="355107"/>
                  </a:cubicBezTo>
                  <a:close/>
                </a:path>
              </a:pathLst>
            </a:custGeom>
            <a:solidFill>
              <a:srgbClr val="CDCDD0"/>
            </a:solidFill>
            <a:ln w="7788"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2DE8CA0E-7EBB-453D-8895-F4CD206DAC7C}"/>
                </a:ext>
              </a:extLst>
            </p:cNvPr>
            <p:cNvSpPr/>
            <p:nvPr/>
          </p:nvSpPr>
          <p:spPr>
            <a:xfrm>
              <a:off x="9290893" y="1391806"/>
              <a:ext cx="771186" cy="1040432"/>
            </a:xfrm>
            <a:custGeom>
              <a:avLst/>
              <a:gdLst>
                <a:gd name="connsiteX0" fmla="*/ 640262 w 771186"/>
                <a:gd name="connsiteY0" fmla="*/ 1040433 h 1040432"/>
                <a:gd name="connsiteX1" fmla="*/ 640262 w 771186"/>
                <a:gd name="connsiteY1" fmla="*/ 518535 h 1040432"/>
                <a:gd name="connsiteX2" fmla="*/ 719182 w 771186"/>
                <a:gd name="connsiteY2" fmla="*/ 380437 h 1040432"/>
                <a:gd name="connsiteX3" fmla="*/ 771187 w 771186"/>
                <a:gd name="connsiteY3" fmla="*/ 373264 h 1040432"/>
                <a:gd name="connsiteX4" fmla="*/ 134511 w 771186"/>
                <a:gd name="connsiteY4" fmla="*/ 5604 h 1040432"/>
                <a:gd name="connsiteX5" fmla="*/ 78912 w 771186"/>
                <a:gd name="connsiteY5" fmla="*/ 10984 h 1040432"/>
                <a:gd name="connsiteX6" fmla="*/ 0 w 771186"/>
                <a:gd name="connsiteY6" fmla="*/ 149082 h 1040432"/>
                <a:gd name="connsiteX7" fmla="*/ 0 w 771186"/>
                <a:gd name="connsiteY7" fmla="*/ 670979 h 104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1186" h="1040432">
                  <a:moveTo>
                    <a:pt x="640262" y="1040433"/>
                  </a:moveTo>
                  <a:lnTo>
                    <a:pt x="640262" y="518535"/>
                  </a:lnTo>
                  <a:cubicBezTo>
                    <a:pt x="640262" y="468316"/>
                    <a:pt x="676135" y="407344"/>
                    <a:pt x="719182" y="380437"/>
                  </a:cubicBezTo>
                  <a:cubicBezTo>
                    <a:pt x="738908" y="369678"/>
                    <a:pt x="756840" y="367885"/>
                    <a:pt x="771187" y="373264"/>
                  </a:cubicBezTo>
                  <a:cubicBezTo>
                    <a:pt x="771187" y="373264"/>
                    <a:pt x="148857" y="12777"/>
                    <a:pt x="134511" y="5604"/>
                  </a:cubicBezTo>
                  <a:cubicBezTo>
                    <a:pt x="120157" y="-3362"/>
                    <a:pt x="100431" y="-1569"/>
                    <a:pt x="78912" y="10984"/>
                  </a:cubicBezTo>
                  <a:cubicBezTo>
                    <a:pt x="35865" y="36090"/>
                    <a:pt x="0" y="97069"/>
                    <a:pt x="0" y="149082"/>
                  </a:cubicBezTo>
                  <a:lnTo>
                    <a:pt x="0" y="670979"/>
                  </a:lnTo>
                </a:path>
              </a:pathLst>
            </a:custGeom>
            <a:solidFill>
              <a:schemeClr val="bg2"/>
            </a:solidFill>
            <a:ln w="7788"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F3AE7CD4-570A-437E-A661-90AC63CAD18F}"/>
                </a:ext>
              </a:extLst>
            </p:cNvPr>
            <p:cNvSpPr/>
            <p:nvPr/>
          </p:nvSpPr>
          <p:spPr>
            <a:xfrm>
              <a:off x="9382357" y="1693331"/>
              <a:ext cx="98637" cy="279782"/>
            </a:xfrm>
            <a:custGeom>
              <a:avLst/>
              <a:gdLst>
                <a:gd name="connsiteX0" fmla="*/ 98638 w 98637"/>
                <a:gd name="connsiteY0" fmla="*/ 279782 h 279782"/>
                <a:gd name="connsiteX1" fmla="*/ 48426 w 98637"/>
                <a:gd name="connsiteY1" fmla="*/ 209836 h 279782"/>
                <a:gd name="connsiteX2" fmla="*/ 1793 w 98637"/>
                <a:gd name="connsiteY2" fmla="*/ 224183 h 279782"/>
                <a:gd name="connsiteX3" fmla="*/ 0 w 98637"/>
                <a:gd name="connsiteY3" fmla="*/ 0 h 279782"/>
                <a:gd name="connsiteX4" fmla="*/ 98638 w 98637"/>
                <a:gd name="connsiteY4" fmla="*/ 55599 h 279782"/>
                <a:gd name="connsiteX5" fmla="*/ 98638 w 98637"/>
                <a:gd name="connsiteY5" fmla="*/ 279782 h 27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637" h="279782">
                  <a:moveTo>
                    <a:pt x="98638" y="279782"/>
                  </a:moveTo>
                  <a:lnTo>
                    <a:pt x="48426" y="209836"/>
                  </a:lnTo>
                  <a:lnTo>
                    <a:pt x="1793" y="224183"/>
                  </a:lnTo>
                  <a:lnTo>
                    <a:pt x="0" y="0"/>
                  </a:lnTo>
                  <a:lnTo>
                    <a:pt x="98638" y="55599"/>
                  </a:lnTo>
                  <a:lnTo>
                    <a:pt x="98638" y="279782"/>
                  </a:lnTo>
                  <a:close/>
                </a:path>
              </a:pathLst>
            </a:custGeom>
            <a:solidFill>
              <a:srgbClr val="50E6FF"/>
            </a:solidFill>
            <a:ln w="7788"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EFA4104-1EF8-4E0E-8A22-D885D29D7F81}"/>
                </a:ext>
              </a:extLst>
            </p:cNvPr>
            <p:cNvSpPr/>
            <p:nvPr/>
          </p:nvSpPr>
          <p:spPr>
            <a:xfrm>
              <a:off x="9344699" y="1646698"/>
              <a:ext cx="173963" cy="225983"/>
            </a:xfrm>
            <a:custGeom>
              <a:avLst/>
              <a:gdLst>
                <a:gd name="connsiteX0" fmla="*/ 173963 w 173963"/>
                <a:gd name="connsiteY0" fmla="*/ 163211 h 225983"/>
                <a:gd name="connsiteX1" fmla="*/ 154237 w 173963"/>
                <a:gd name="connsiteY1" fmla="*/ 172178 h 225983"/>
                <a:gd name="connsiteX2" fmla="*/ 163204 w 173963"/>
                <a:gd name="connsiteY2" fmla="*/ 206250 h 225983"/>
                <a:gd name="connsiteX3" fmla="*/ 136297 w 173963"/>
                <a:gd name="connsiteY3" fmla="*/ 197284 h 225983"/>
                <a:gd name="connsiteX4" fmla="*/ 130917 w 173963"/>
                <a:gd name="connsiteY4" fmla="*/ 225984 h 225983"/>
                <a:gd name="connsiteX5" fmla="*/ 105811 w 173963"/>
                <a:gd name="connsiteY5" fmla="*/ 199077 h 225983"/>
                <a:gd name="connsiteX6" fmla="*/ 87878 w 173963"/>
                <a:gd name="connsiteY6" fmla="*/ 213423 h 225983"/>
                <a:gd name="connsiteX7" fmla="*/ 69946 w 173963"/>
                <a:gd name="connsiteY7" fmla="*/ 179351 h 225983"/>
                <a:gd name="connsiteX8" fmla="*/ 43039 w 173963"/>
                <a:gd name="connsiteY8" fmla="*/ 175764 h 225983"/>
                <a:gd name="connsiteX9" fmla="*/ 37659 w 173963"/>
                <a:gd name="connsiteY9" fmla="*/ 141684 h 225983"/>
                <a:gd name="connsiteX10" fmla="*/ 10760 w 173963"/>
                <a:gd name="connsiteY10" fmla="*/ 120165 h 225983"/>
                <a:gd name="connsiteX11" fmla="*/ 19726 w 173963"/>
                <a:gd name="connsiteY11" fmla="*/ 95059 h 225983"/>
                <a:gd name="connsiteX12" fmla="*/ 0 w 173963"/>
                <a:gd name="connsiteY12" fmla="*/ 62772 h 225983"/>
                <a:gd name="connsiteX13" fmla="*/ 19726 w 173963"/>
                <a:gd name="connsiteY13" fmla="*/ 53806 h 225983"/>
                <a:gd name="connsiteX14" fmla="*/ 10760 w 173963"/>
                <a:gd name="connsiteY14" fmla="*/ 17941 h 225983"/>
                <a:gd name="connsiteX15" fmla="*/ 37659 w 173963"/>
                <a:gd name="connsiteY15" fmla="*/ 28700 h 225983"/>
                <a:gd name="connsiteX16" fmla="*/ 43039 w 173963"/>
                <a:gd name="connsiteY16" fmla="*/ 0 h 225983"/>
                <a:gd name="connsiteX17" fmla="*/ 69946 w 173963"/>
                <a:gd name="connsiteY17" fmla="*/ 25114 h 225983"/>
                <a:gd name="connsiteX18" fmla="*/ 87878 w 173963"/>
                <a:gd name="connsiteY18" fmla="*/ 10767 h 225983"/>
                <a:gd name="connsiteX19" fmla="*/ 105811 w 173963"/>
                <a:gd name="connsiteY19" fmla="*/ 46633 h 225983"/>
                <a:gd name="connsiteX20" fmla="*/ 130917 w 173963"/>
                <a:gd name="connsiteY20" fmla="*/ 50219 h 225983"/>
                <a:gd name="connsiteX21" fmla="*/ 136297 w 173963"/>
                <a:gd name="connsiteY21" fmla="*/ 84299 h 225983"/>
                <a:gd name="connsiteX22" fmla="*/ 163204 w 173963"/>
                <a:gd name="connsiteY22" fmla="*/ 105819 h 225983"/>
                <a:gd name="connsiteX23" fmla="*/ 154237 w 173963"/>
                <a:gd name="connsiteY23" fmla="*/ 130925 h 225983"/>
                <a:gd name="connsiteX24" fmla="*/ 173963 w 173963"/>
                <a:gd name="connsiteY24" fmla="*/ 163211 h 22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3963" h="225983">
                  <a:moveTo>
                    <a:pt x="173963" y="163211"/>
                  </a:moveTo>
                  <a:lnTo>
                    <a:pt x="154237" y="172178"/>
                  </a:lnTo>
                  <a:lnTo>
                    <a:pt x="163204" y="206250"/>
                  </a:lnTo>
                  <a:lnTo>
                    <a:pt x="136297" y="197284"/>
                  </a:lnTo>
                  <a:lnTo>
                    <a:pt x="130917" y="225984"/>
                  </a:lnTo>
                  <a:lnTo>
                    <a:pt x="105811" y="199077"/>
                  </a:lnTo>
                  <a:lnTo>
                    <a:pt x="87878" y="213423"/>
                  </a:lnTo>
                  <a:lnTo>
                    <a:pt x="69946" y="179351"/>
                  </a:lnTo>
                  <a:lnTo>
                    <a:pt x="43039" y="175764"/>
                  </a:lnTo>
                  <a:lnTo>
                    <a:pt x="37659" y="141684"/>
                  </a:lnTo>
                  <a:lnTo>
                    <a:pt x="10760" y="120165"/>
                  </a:lnTo>
                  <a:lnTo>
                    <a:pt x="19726" y="95059"/>
                  </a:lnTo>
                  <a:lnTo>
                    <a:pt x="0" y="62772"/>
                  </a:lnTo>
                  <a:lnTo>
                    <a:pt x="19726" y="53806"/>
                  </a:lnTo>
                  <a:lnTo>
                    <a:pt x="10760" y="17941"/>
                  </a:lnTo>
                  <a:lnTo>
                    <a:pt x="37659" y="28700"/>
                  </a:lnTo>
                  <a:lnTo>
                    <a:pt x="43039" y="0"/>
                  </a:lnTo>
                  <a:lnTo>
                    <a:pt x="69946" y="25114"/>
                  </a:lnTo>
                  <a:lnTo>
                    <a:pt x="87878" y="10767"/>
                  </a:lnTo>
                  <a:lnTo>
                    <a:pt x="105811" y="46633"/>
                  </a:lnTo>
                  <a:lnTo>
                    <a:pt x="130917" y="50219"/>
                  </a:lnTo>
                  <a:lnTo>
                    <a:pt x="136297" y="84299"/>
                  </a:lnTo>
                  <a:lnTo>
                    <a:pt x="163204" y="105819"/>
                  </a:lnTo>
                  <a:lnTo>
                    <a:pt x="154237" y="130925"/>
                  </a:lnTo>
                  <a:lnTo>
                    <a:pt x="173963" y="163211"/>
                  </a:lnTo>
                  <a:close/>
                </a:path>
              </a:pathLst>
            </a:custGeom>
            <a:solidFill>
              <a:srgbClr val="0078D4"/>
            </a:solidFill>
            <a:ln w="7788"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65A5D18B-05D8-40BF-834C-365B2EA76A57}"/>
                </a:ext>
              </a:extLst>
            </p:cNvPr>
            <p:cNvSpPr/>
            <p:nvPr/>
          </p:nvSpPr>
          <p:spPr>
            <a:xfrm>
              <a:off x="9385944" y="2016152"/>
              <a:ext cx="446572" cy="292335"/>
            </a:xfrm>
            <a:custGeom>
              <a:avLst/>
              <a:gdLst>
                <a:gd name="connsiteX0" fmla="*/ 446573 w 446572"/>
                <a:gd name="connsiteY0" fmla="*/ 292335 h 292335"/>
                <a:gd name="connsiteX1" fmla="*/ 0 w 446572"/>
                <a:gd name="connsiteY1" fmla="*/ 34080 h 292335"/>
                <a:gd name="connsiteX2" fmla="*/ 0 w 446572"/>
                <a:gd name="connsiteY2" fmla="*/ 0 h 292335"/>
                <a:gd name="connsiteX3" fmla="*/ 446573 w 446572"/>
                <a:gd name="connsiteY3" fmla="*/ 258263 h 292335"/>
                <a:gd name="connsiteX4" fmla="*/ 446573 w 446572"/>
                <a:gd name="connsiteY4" fmla="*/ 292335 h 292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572" h="292335">
                  <a:moveTo>
                    <a:pt x="446573" y="292335"/>
                  </a:moveTo>
                  <a:lnTo>
                    <a:pt x="0" y="34080"/>
                  </a:lnTo>
                  <a:lnTo>
                    <a:pt x="0" y="0"/>
                  </a:lnTo>
                  <a:lnTo>
                    <a:pt x="446573" y="258263"/>
                  </a:lnTo>
                  <a:lnTo>
                    <a:pt x="446573" y="292335"/>
                  </a:lnTo>
                  <a:close/>
                </a:path>
              </a:pathLst>
            </a:custGeom>
            <a:solidFill>
              <a:srgbClr val="0078D4"/>
            </a:solidFill>
            <a:ln w="7788"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D47F6CA8-0303-4141-B32F-5176AF6F272C}"/>
                </a:ext>
              </a:extLst>
            </p:cNvPr>
            <p:cNvSpPr/>
            <p:nvPr/>
          </p:nvSpPr>
          <p:spPr>
            <a:xfrm>
              <a:off x="9385944" y="2102252"/>
              <a:ext cx="446572" cy="292335"/>
            </a:xfrm>
            <a:custGeom>
              <a:avLst/>
              <a:gdLst>
                <a:gd name="connsiteX0" fmla="*/ 446573 w 446572"/>
                <a:gd name="connsiteY0" fmla="*/ 292335 h 292335"/>
                <a:gd name="connsiteX1" fmla="*/ 0 w 446572"/>
                <a:gd name="connsiteY1" fmla="*/ 34080 h 292335"/>
                <a:gd name="connsiteX2" fmla="*/ 0 w 446572"/>
                <a:gd name="connsiteY2" fmla="*/ 0 h 292335"/>
                <a:gd name="connsiteX3" fmla="*/ 446573 w 446572"/>
                <a:gd name="connsiteY3" fmla="*/ 258263 h 292335"/>
                <a:gd name="connsiteX4" fmla="*/ 446573 w 446572"/>
                <a:gd name="connsiteY4" fmla="*/ 292335 h 2923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572" h="292335">
                  <a:moveTo>
                    <a:pt x="446573" y="292335"/>
                  </a:moveTo>
                  <a:lnTo>
                    <a:pt x="0" y="34080"/>
                  </a:lnTo>
                  <a:lnTo>
                    <a:pt x="0" y="0"/>
                  </a:lnTo>
                  <a:lnTo>
                    <a:pt x="446573" y="258263"/>
                  </a:lnTo>
                  <a:lnTo>
                    <a:pt x="446573" y="292335"/>
                  </a:lnTo>
                  <a:close/>
                </a:path>
              </a:pathLst>
            </a:custGeom>
            <a:solidFill>
              <a:srgbClr val="0078D4"/>
            </a:solidFill>
            <a:ln w="7788"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721980D9-D256-4F59-AED3-8E18D366AC34}"/>
                </a:ext>
              </a:extLst>
            </p:cNvPr>
            <p:cNvSpPr/>
            <p:nvPr/>
          </p:nvSpPr>
          <p:spPr>
            <a:xfrm>
              <a:off x="9385944" y="2190123"/>
              <a:ext cx="446572" cy="290541"/>
            </a:xfrm>
            <a:custGeom>
              <a:avLst/>
              <a:gdLst>
                <a:gd name="connsiteX0" fmla="*/ 446573 w 446572"/>
                <a:gd name="connsiteY0" fmla="*/ 290542 h 290541"/>
                <a:gd name="connsiteX1" fmla="*/ 0 w 446572"/>
                <a:gd name="connsiteY1" fmla="*/ 34072 h 290541"/>
                <a:gd name="connsiteX2" fmla="*/ 0 w 446572"/>
                <a:gd name="connsiteY2" fmla="*/ 0 h 290541"/>
                <a:gd name="connsiteX3" fmla="*/ 446573 w 446572"/>
                <a:gd name="connsiteY3" fmla="*/ 256461 h 290541"/>
                <a:gd name="connsiteX4" fmla="*/ 446573 w 446572"/>
                <a:gd name="connsiteY4" fmla="*/ 290542 h 290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572" h="290541">
                  <a:moveTo>
                    <a:pt x="446573" y="290542"/>
                  </a:moveTo>
                  <a:lnTo>
                    <a:pt x="0" y="34072"/>
                  </a:lnTo>
                  <a:lnTo>
                    <a:pt x="0" y="0"/>
                  </a:lnTo>
                  <a:lnTo>
                    <a:pt x="446573" y="256461"/>
                  </a:lnTo>
                  <a:lnTo>
                    <a:pt x="446573" y="290542"/>
                  </a:lnTo>
                  <a:close/>
                </a:path>
              </a:pathLst>
            </a:custGeom>
            <a:solidFill>
              <a:srgbClr val="0078D4"/>
            </a:solidFill>
            <a:ln w="7788"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DF6B2B50-6730-4E35-B2C7-D9426195E3BD}"/>
                </a:ext>
              </a:extLst>
            </p:cNvPr>
            <p:cNvSpPr/>
            <p:nvPr/>
          </p:nvSpPr>
          <p:spPr>
            <a:xfrm>
              <a:off x="9385944" y="2276224"/>
              <a:ext cx="446572" cy="292334"/>
            </a:xfrm>
            <a:custGeom>
              <a:avLst/>
              <a:gdLst>
                <a:gd name="connsiteX0" fmla="*/ 446573 w 446572"/>
                <a:gd name="connsiteY0" fmla="*/ 292335 h 292334"/>
                <a:gd name="connsiteX1" fmla="*/ 0 w 446572"/>
                <a:gd name="connsiteY1" fmla="*/ 34072 h 292334"/>
                <a:gd name="connsiteX2" fmla="*/ 0 w 446572"/>
                <a:gd name="connsiteY2" fmla="*/ 0 h 292334"/>
                <a:gd name="connsiteX3" fmla="*/ 446573 w 446572"/>
                <a:gd name="connsiteY3" fmla="*/ 258255 h 292334"/>
                <a:gd name="connsiteX4" fmla="*/ 446573 w 446572"/>
                <a:gd name="connsiteY4" fmla="*/ 292335 h 292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572" h="292334">
                  <a:moveTo>
                    <a:pt x="446573" y="292335"/>
                  </a:moveTo>
                  <a:lnTo>
                    <a:pt x="0" y="34072"/>
                  </a:lnTo>
                  <a:lnTo>
                    <a:pt x="0" y="0"/>
                  </a:lnTo>
                  <a:lnTo>
                    <a:pt x="446573" y="258255"/>
                  </a:lnTo>
                  <a:lnTo>
                    <a:pt x="446573" y="292335"/>
                  </a:lnTo>
                  <a:close/>
                </a:path>
              </a:pathLst>
            </a:custGeom>
            <a:solidFill>
              <a:srgbClr val="0078D4"/>
            </a:solidFill>
            <a:ln w="7788"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58815CF5-D28A-4957-936B-1D336BCB6C1E}"/>
                </a:ext>
              </a:extLst>
            </p:cNvPr>
            <p:cNvSpPr/>
            <p:nvPr/>
          </p:nvSpPr>
          <p:spPr>
            <a:xfrm>
              <a:off x="9385944" y="2364086"/>
              <a:ext cx="243908" cy="173971"/>
            </a:xfrm>
            <a:custGeom>
              <a:avLst/>
              <a:gdLst>
                <a:gd name="connsiteX0" fmla="*/ 243909 w 243908"/>
                <a:gd name="connsiteY0" fmla="*/ 173971 h 173971"/>
                <a:gd name="connsiteX1" fmla="*/ 0 w 243908"/>
                <a:gd name="connsiteY1" fmla="*/ 34080 h 173971"/>
                <a:gd name="connsiteX2" fmla="*/ 0 w 243908"/>
                <a:gd name="connsiteY2" fmla="*/ 0 h 173971"/>
                <a:gd name="connsiteX3" fmla="*/ 243909 w 243908"/>
                <a:gd name="connsiteY3" fmla="*/ 139891 h 173971"/>
                <a:gd name="connsiteX4" fmla="*/ 243909 w 243908"/>
                <a:gd name="connsiteY4" fmla="*/ 173971 h 173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908" h="173971">
                  <a:moveTo>
                    <a:pt x="243909" y="173971"/>
                  </a:moveTo>
                  <a:lnTo>
                    <a:pt x="0" y="34080"/>
                  </a:lnTo>
                  <a:lnTo>
                    <a:pt x="0" y="0"/>
                  </a:lnTo>
                  <a:lnTo>
                    <a:pt x="243909" y="139891"/>
                  </a:lnTo>
                  <a:lnTo>
                    <a:pt x="243909" y="173971"/>
                  </a:lnTo>
                  <a:close/>
                </a:path>
              </a:pathLst>
            </a:custGeom>
            <a:solidFill>
              <a:srgbClr val="0078D4"/>
            </a:solidFill>
            <a:ln w="7788"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5D31E032-8E88-4FF5-B5B9-FE5D833ECE63}"/>
                </a:ext>
              </a:extLst>
            </p:cNvPr>
            <p:cNvSpPr/>
            <p:nvPr/>
          </p:nvSpPr>
          <p:spPr>
            <a:xfrm>
              <a:off x="11294508" y="1712750"/>
              <a:ext cx="1873084" cy="1095962"/>
            </a:xfrm>
            <a:custGeom>
              <a:avLst/>
              <a:gdLst>
                <a:gd name="connsiteX0" fmla="*/ 1868348 w 1873084"/>
                <a:gd name="connsiteY0" fmla="*/ 612547 h 1095962"/>
                <a:gd name="connsiteX1" fmla="*/ 1758951 w 1873084"/>
                <a:gd name="connsiteY1" fmla="*/ 730911 h 1095962"/>
                <a:gd name="connsiteX2" fmla="*/ 1251399 w 1873084"/>
                <a:gd name="connsiteY2" fmla="*/ 1030419 h 1095962"/>
                <a:gd name="connsiteX3" fmla="*/ 788679 w 1873084"/>
                <a:gd name="connsiteY3" fmla="*/ 1050153 h 1095962"/>
                <a:gd name="connsiteX4" fmla="*/ 80265 w 1873084"/>
                <a:gd name="connsiteY4" fmla="*/ 632273 h 1095962"/>
                <a:gd name="connsiteX5" fmla="*/ 1345 w 1873084"/>
                <a:gd name="connsiteY5" fmla="*/ 528256 h 1095962"/>
                <a:gd name="connsiteX6" fmla="*/ 1345 w 1873084"/>
                <a:gd name="connsiteY6" fmla="*/ 504935 h 1095962"/>
                <a:gd name="connsiteX7" fmla="*/ 114337 w 1873084"/>
                <a:gd name="connsiteY7" fmla="*/ 365044 h 1095962"/>
                <a:gd name="connsiteX8" fmla="*/ 621889 w 1873084"/>
                <a:gd name="connsiteY8" fmla="*/ 65536 h 1095962"/>
                <a:gd name="connsiteX9" fmla="*/ 1084601 w 1873084"/>
                <a:gd name="connsiteY9" fmla="*/ 45810 h 1095962"/>
                <a:gd name="connsiteX10" fmla="*/ 1793023 w 1873084"/>
                <a:gd name="connsiteY10" fmla="*/ 463690 h 1095962"/>
                <a:gd name="connsiteX11" fmla="*/ 1868348 w 1873084"/>
                <a:gd name="connsiteY11" fmla="*/ 612547 h 109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3084" h="1095962">
                  <a:moveTo>
                    <a:pt x="1868348" y="612547"/>
                  </a:moveTo>
                  <a:cubicBezTo>
                    <a:pt x="1855795" y="655586"/>
                    <a:pt x="1819922" y="696839"/>
                    <a:pt x="1758951" y="730911"/>
                  </a:cubicBezTo>
                  <a:lnTo>
                    <a:pt x="1251399" y="1030419"/>
                  </a:lnTo>
                  <a:cubicBezTo>
                    <a:pt x="1115094" y="1109339"/>
                    <a:pt x="907051" y="1118305"/>
                    <a:pt x="788679" y="1050153"/>
                  </a:cubicBezTo>
                  <a:lnTo>
                    <a:pt x="80265" y="632273"/>
                  </a:lnTo>
                  <a:cubicBezTo>
                    <a:pt x="31839" y="603581"/>
                    <a:pt x="4939" y="567708"/>
                    <a:pt x="1345" y="528256"/>
                  </a:cubicBezTo>
                  <a:cubicBezTo>
                    <a:pt x="-448" y="521082"/>
                    <a:pt x="-448" y="512108"/>
                    <a:pt x="1345" y="504935"/>
                  </a:cubicBezTo>
                  <a:cubicBezTo>
                    <a:pt x="6733" y="456517"/>
                    <a:pt x="44391" y="406297"/>
                    <a:pt x="114337" y="365044"/>
                  </a:cubicBezTo>
                  <a:lnTo>
                    <a:pt x="621889" y="65536"/>
                  </a:lnTo>
                  <a:cubicBezTo>
                    <a:pt x="758193" y="-13376"/>
                    <a:pt x="966237" y="-22342"/>
                    <a:pt x="1084601" y="45810"/>
                  </a:cubicBezTo>
                  <a:lnTo>
                    <a:pt x="1793023" y="463690"/>
                  </a:lnTo>
                  <a:cubicBezTo>
                    <a:pt x="1859382" y="503142"/>
                    <a:pt x="1884488" y="556948"/>
                    <a:pt x="1868348" y="612547"/>
                  </a:cubicBezTo>
                  <a:close/>
                </a:path>
              </a:pathLst>
            </a:custGeom>
            <a:solidFill>
              <a:srgbClr val="FFFFFF"/>
            </a:solidFill>
            <a:ln w="7788"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C723AA15-1427-4885-8581-C8F5253FE878}"/>
                </a:ext>
              </a:extLst>
            </p:cNvPr>
            <p:cNvSpPr/>
            <p:nvPr/>
          </p:nvSpPr>
          <p:spPr>
            <a:xfrm>
              <a:off x="11294508" y="2241021"/>
              <a:ext cx="1872701" cy="648412"/>
            </a:xfrm>
            <a:custGeom>
              <a:avLst/>
              <a:gdLst>
                <a:gd name="connsiteX0" fmla="*/ 1868348 w 1872701"/>
                <a:gd name="connsiteY0" fmla="*/ 102224 h 648412"/>
                <a:gd name="connsiteX1" fmla="*/ 1868348 w 1872701"/>
                <a:gd name="connsiteY1" fmla="*/ 84292 h 648412"/>
                <a:gd name="connsiteX2" fmla="*/ 1758951 w 1872701"/>
                <a:gd name="connsiteY2" fmla="*/ 202656 h 648412"/>
                <a:gd name="connsiteX3" fmla="*/ 1251399 w 1872701"/>
                <a:gd name="connsiteY3" fmla="*/ 502164 h 648412"/>
                <a:gd name="connsiteX4" fmla="*/ 788679 w 1872701"/>
                <a:gd name="connsiteY4" fmla="*/ 521898 h 648412"/>
                <a:gd name="connsiteX5" fmla="*/ 80265 w 1872701"/>
                <a:gd name="connsiteY5" fmla="*/ 104018 h 648412"/>
                <a:gd name="connsiteX6" fmla="*/ 1345 w 1872701"/>
                <a:gd name="connsiteY6" fmla="*/ 0 h 648412"/>
                <a:gd name="connsiteX7" fmla="*/ 1345 w 1872701"/>
                <a:gd name="connsiteY7" fmla="*/ 57385 h 648412"/>
                <a:gd name="connsiteX8" fmla="*/ 1345 w 1872701"/>
                <a:gd name="connsiteY8" fmla="*/ 80705 h 648412"/>
                <a:gd name="connsiteX9" fmla="*/ 80265 w 1872701"/>
                <a:gd name="connsiteY9" fmla="*/ 184723 h 648412"/>
                <a:gd name="connsiteX10" fmla="*/ 788679 w 1872701"/>
                <a:gd name="connsiteY10" fmla="*/ 602603 h 648412"/>
                <a:gd name="connsiteX11" fmla="*/ 1251399 w 1872701"/>
                <a:gd name="connsiteY11" fmla="*/ 582877 h 648412"/>
                <a:gd name="connsiteX12" fmla="*/ 1758951 w 1872701"/>
                <a:gd name="connsiteY12" fmla="*/ 283361 h 648412"/>
                <a:gd name="connsiteX13" fmla="*/ 1868348 w 1872701"/>
                <a:gd name="connsiteY13" fmla="*/ 102224 h 64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72701" h="648412">
                  <a:moveTo>
                    <a:pt x="1868348" y="102224"/>
                  </a:moveTo>
                  <a:lnTo>
                    <a:pt x="1868348" y="84292"/>
                  </a:lnTo>
                  <a:cubicBezTo>
                    <a:pt x="1855795" y="127330"/>
                    <a:pt x="1819922" y="168583"/>
                    <a:pt x="1758951" y="202656"/>
                  </a:cubicBezTo>
                  <a:lnTo>
                    <a:pt x="1251399" y="502164"/>
                  </a:lnTo>
                  <a:cubicBezTo>
                    <a:pt x="1115094" y="581083"/>
                    <a:pt x="907051" y="590050"/>
                    <a:pt x="788679" y="521898"/>
                  </a:cubicBezTo>
                  <a:lnTo>
                    <a:pt x="80265" y="104018"/>
                  </a:lnTo>
                  <a:cubicBezTo>
                    <a:pt x="31839" y="75325"/>
                    <a:pt x="4939" y="39452"/>
                    <a:pt x="1345" y="0"/>
                  </a:cubicBezTo>
                  <a:lnTo>
                    <a:pt x="1345" y="57385"/>
                  </a:lnTo>
                  <a:cubicBezTo>
                    <a:pt x="-448" y="66351"/>
                    <a:pt x="-448" y="73532"/>
                    <a:pt x="1345" y="80705"/>
                  </a:cubicBezTo>
                  <a:cubicBezTo>
                    <a:pt x="6733" y="120157"/>
                    <a:pt x="31839" y="156030"/>
                    <a:pt x="80265" y="184723"/>
                  </a:cubicBezTo>
                  <a:lnTo>
                    <a:pt x="788679" y="602603"/>
                  </a:lnTo>
                  <a:cubicBezTo>
                    <a:pt x="907051" y="670755"/>
                    <a:pt x="1115094" y="661789"/>
                    <a:pt x="1251399" y="582877"/>
                  </a:cubicBezTo>
                  <a:lnTo>
                    <a:pt x="1758951" y="283361"/>
                  </a:lnTo>
                  <a:cubicBezTo>
                    <a:pt x="1848622" y="231356"/>
                    <a:pt x="1886281" y="163204"/>
                    <a:pt x="1868348" y="102224"/>
                  </a:cubicBezTo>
                  <a:close/>
                </a:path>
              </a:pathLst>
            </a:custGeom>
            <a:solidFill>
              <a:srgbClr val="E8E8EA"/>
            </a:solidFill>
            <a:ln w="7788"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3C99A3FC-9E1F-4A84-B5C4-9AB4C6C96CD6}"/>
                </a:ext>
              </a:extLst>
            </p:cNvPr>
            <p:cNvSpPr/>
            <p:nvPr/>
          </p:nvSpPr>
          <p:spPr>
            <a:xfrm>
              <a:off x="11738839" y="1125464"/>
              <a:ext cx="781954" cy="988203"/>
            </a:xfrm>
            <a:custGeom>
              <a:avLst/>
              <a:gdLst>
                <a:gd name="connsiteX0" fmla="*/ 781954 w 781954"/>
                <a:gd name="connsiteY0" fmla="*/ 538045 h 988203"/>
                <a:gd name="connsiteX1" fmla="*/ 0 w 781954"/>
                <a:gd name="connsiteY1" fmla="*/ 988204 h 988203"/>
                <a:gd name="connsiteX2" fmla="*/ 0 w 781954"/>
                <a:gd name="connsiteY2" fmla="*/ 450167 h 988203"/>
                <a:gd name="connsiteX3" fmla="*/ 781954 w 781954"/>
                <a:gd name="connsiteY3" fmla="*/ 0 h 988203"/>
                <a:gd name="connsiteX4" fmla="*/ 781954 w 781954"/>
                <a:gd name="connsiteY4" fmla="*/ 538045 h 988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954" h="988203">
                  <a:moveTo>
                    <a:pt x="781954" y="538045"/>
                  </a:moveTo>
                  <a:lnTo>
                    <a:pt x="0" y="988204"/>
                  </a:lnTo>
                  <a:lnTo>
                    <a:pt x="0" y="450167"/>
                  </a:lnTo>
                  <a:lnTo>
                    <a:pt x="781954" y="0"/>
                  </a:lnTo>
                  <a:lnTo>
                    <a:pt x="781954" y="538045"/>
                  </a:lnTo>
                  <a:close/>
                </a:path>
              </a:pathLst>
            </a:custGeom>
            <a:solidFill>
              <a:srgbClr val="243A5E"/>
            </a:solidFill>
            <a:ln w="7788"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704721B1-4A89-42D1-9921-8598451CEB24}"/>
                </a:ext>
              </a:extLst>
            </p:cNvPr>
            <p:cNvSpPr/>
            <p:nvPr/>
          </p:nvSpPr>
          <p:spPr>
            <a:xfrm>
              <a:off x="11715534" y="1563062"/>
              <a:ext cx="25105" cy="550589"/>
            </a:xfrm>
            <a:custGeom>
              <a:avLst/>
              <a:gdLst>
                <a:gd name="connsiteX0" fmla="*/ 0 w 25105"/>
                <a:gd name="connsiteY0" fmla="*/ 538037 h 550589"/>
                <a:gd name="connsiteX1" fmla="*/ 25106 w 25105"/>
                <a:gd name="connsiteY1" fmla="*/ 550590 h 550589"/>
                <a:gd name="connsiteX2" fmla="*/ 25106 w 25105"/>
                <a:gd name="connsiteY2" fmla="*/ 12553 h 550589"/>
                <a:gd name="connsiteX3" fmla="*/ 0 w 25105"/>
                <a:gd name="connsiteY3" fmla="*/ 0 h 550589"/>
                <a:gd name="connsiteX4" fmla="*/ 0 w 25105"/>
                <a:gd name="connsiteY4" fmla="*/ 538037 h 5505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05" h="550589">
                  <a:moveTo>
                    <a:pt x="0" y="538037"/>
                  </a:moveTo>
                  <a:lnTo>
                    <a:pt x="25106" y="550590"/>
                  </a:lnTo>
                  <a:lnTo>
                    <a:pt x="25106" y="12553"/>
                  </a:lnTo>
                  <a:lnTo>
                    <a:pt x="0" y="0"/>
                  </a:lnTo>
                  <a:lnTo>
                    <a:pt x="0" y="538037"/>
                  </a:lnTo>
                  <a:close/>
                </a:path>
              </a:pathLst>
            </a:custGeom>
            <a:solidFill>
              <a:srgbClr val="0078D4"/>
            </a:solidFill>
            <a:ln w="7788"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F40BEEAA-F975-44FB-A966-8EA6EB95E849}"/>
                </a:ext>
              </a:extLst>
            </p:cNvPr>
            <p:cNvSpPr/>
            <p:nvPr/>
          </p:nvSpPr>
          <p:spPr>
            <a:xfrm>
              <a:off x="11713733" y="1111117"/>
              <a:ext cx="807060" cy="464504"/>
            </a:xfrm>
            <a:custGeom>
              <a:avLst/>
              <a:gdLst>
                <a:gd name="connsiteX0" fmla="*/ 781954 w 807060"/>
                <a:gd name="connsiteY0" fmla="*/ 0 h 464504"/>
                <a:gd name="connsiteX1" fmla="*/ 807060 w 807060"/>
                <a:gd name="connsiteY1" fmla="*/ 12553 h 464504"/>
                <a:gd name="connsiteX2" fmla="*/ 25114 w 807060"/>
                <a:gd name="connsiteY2" fmla="*/ 464505 h 464504"/>
                <a:gd name="connsiteX3" fmla="*/ 0 w 807060"/>
                <a:gd name="connsiteY3" fmla="*/ 451952 h 464504"/>
                <a:gd name="connsiteX4" fmla="*/ 781954 w 807060"/>
                <a:gd name="connsiteY4" fmla="*/ 0 h 464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060" h="464504">
                  <a:moveTo>
                    <a:pt x="781954" y="0"/>
                  </a:moveTo>
                  <a:lnTo>
                    <a:pt x="807060" y="12553"/>
                  </a:lnTo>
                  <a:lnTo>
                    <a:pt x="25114" y="464505"/>
                  </a:lnTo>
                  <a:lnTo>
                    <a:pt x="0" y="451952"/>
                  </a:lnTo>
                  <a:cubicBezTo>
                    <a:pt x="1793" y="451952"/>
                    <a:pt x="781954" y="0"/>
                    <a:pt x="781954" y="0"/>
                  </a:cubicBezTo>
                  <a:close/>
                </a:path>
              </a:pathLst>
            </a:custGeom>
            <a:solidFill>
              <a:srgbClr val="0078D4"/>
            </a:solidFill>
            <a:ln w="7788"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13935BD3-E65D-4562-A0B3-23A6A51AEA3B}"/>
                </a:ext>
              </a:extLst>
            </p:cNvPr>
            <p:cNvSpPr/>
            <p:nvPr/>
          </p:nvSpPr>
          <p:spPr>
            <a:xfrm>
              <a:off x="12043735" y="1724480"/>
              <a:ext cx="59185" cy="116578"/>
            </a:xfrm>
            <a:custGeom>
              <a:avLst/>
              <a:gdLst>
                <a:gd name="connsiteX0" fmla="*/ 59186 w 59185"/>
                <a:gd name="connsiteY0" fmla="*/ 80713 h 116578"/>
                <a:gd name="connsiteX1" fmla="*/ 0 w 59185"/>
                <a:gd name="connsiteY1" fmla="*/ 116578 h 116578"/>
                <a:gd name="connsiteX2" fmla="*/ 0 w 59185"/>
                <a:gd name="connsiteY2" fmla="*/ 34080 h 116578"/>
                <a:gd name="connsiteX3" fmla="*/ 59186 w 59185"/>
                <a:gd name="connsiteY3" fmla="*/ 0 h 116578"/>
                <a:gd name="connsiteX4" fmla="*/ 59186 w 59185"/>
                <a:gd name="connsiteY4" fmla="*/ 80713 h 116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85" h="116578">
                  <a:moveTo>
                    <a:pt x="59186" y="80713"/>
                  </a:moveTo>
                  <a:lnTo>
                    <a:pt x="0" y="116578"/>
                  </a:lnTo>
                  <a:lnTo>
                    <a:pt x="0" y="34080"/>
                  </a:lnTo>
                  <a:lnTo>
                    <a:pt x="59186" y="0"/>
                  </a:lnTo>
                  <a:lnTo>
                    <a:pt x="59186" y="80713"/>
                  </a:lnTo>
                  <a:close/>
                </a:path>
              </a:pathLst>
            </a:custGeom>
            <a:solidFill>
              <a:srgbClr val="0078D4"/>
            </a:solidFill>
            <a:ln w="7788"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A394615B-F17E-48B6-92E2-06AAA4C93474}"/>
                </a:ext>
              </a:extLst>
            </p:cNvPr>
            <p:cNvSpPr/>
            <p:nvPr/>
          </p:nvSpPr>
          <p:spPr>
            <a:xfrm>
              <a:off x="12142373" y="1606108"/>
              <a:ext cx="59185" cy="177549"/>
            </a:xfrm>
            <a:custGeom>
              <a:avLst/>
              <a:gdLst>
                <a:gd name="connsiteX0" fmla="*/ 59186 w 59185"/>
                <a:gd name="connsiteY0" fmla="*/ 143478 h 177549"/>
                <a:gd name="connsiteX1" fmla="*/ 0 w 59185"/>
                <a:gd name="connsiteY1" fmla="*/ 177550 h 177549"/>
                <a:gd name="connsiteX2" fmla="*/ 0 w 59185"/>
                <a:gd name="connsiteY2" fmla="*/ 35865 h 177549"/>
                <a:gd name="connsiteX3" fmla="*/ 59186 w 59185"/>
                <a:gd name="connsiteY3" fmla="*/ 0 h 177549"/>
                <a:gd name="connsiteX4" fmla="*/ 59186 w 59185"/>
                <a:gd name="connsiteY4" fmla="*/ 143478 h 17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85" h="177549">
                  <a:moveTo>
                    <a:pt x="59186" y="143478"/>
                  </a:moveTo>
                  <a:lnTo>
                    <a:pt x="0" y="177550"/>
                  </a:lnTo>
                  <a:lnTo>
                    <a:pt x="0" y="35865"/>
                  </a:lnTo>
                  <a:lnTo>
                    <a:pt x="59186" y="0"/>
                  </a:lnTo>
                  <a:lnTo>
                    <a:pt x="59186" y="143478"/>
                  </a:lnTo>
                  <a:close/>
                </a:path>
              </a:pathLst>
            </a:custGeom>
            <a:solidFill>
              <a:srgbClr val="0078D4"/>
            </a:solidFill>
            <a:ln w="7788"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19A26C4F-05B1-4B0B-911F-0F1A80D78233}"/>
                </a:ext>
              </a:extLst>
            </p:cNvPr>
            <p:cNvSpPr/>
            <p:nvPr/>
          </p:nvSpPr>
          <p:spPr>
            <a:xfrm>
              <a:off x="12241011" y="1453672"/>
              <a:ext cx="59185" cy="272608"/>
            </a:xfrm>
            <a:custGeom>
              <a:avLst/>
              <a:gdLst>
                <a:gd name="connsiteX0" fmla="*/ 59186 w 59185"/>
                <a:gd name="connsiteY0" fmla="*/ 238529 h 272608"/>
                <a:gd name="connsiteX1" fmla="*/ 0 w 59185"/>
                <a:gd name="connsiteY1" fmla="*/ 272609 h 272608"/>
                <a:gd name="connsiteX2" fmla="*/ 0 w 59185"/>
                <a:gd name="connsiteY2" fmla="*/ 34072 h 272608"/>
                <a:gd name="connsiteX3" fmla="*/ 59186 w 59185"/>
                <a:gd name="connsiteY3" fmla="*/ 0 h 272608"/>
                <a:gd name="connsiteX4" fmla="*/ 59186 w 59185"/>
                <a:gd name="connsiteY4" fmla="*/ 238529 h 272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85" h="272608">
                  <a:moveTo>
                    <a:pt x="59186" y="238529"/>
                  </a:moveTo>
                  <a:lnTo>
                    <a:pt x="0" y="272609"/>
                  </a:lnTo>
                  <a:lnTo>
                    <a:pt x="0" y="34072"/>
                  </a:lnTo>
                  <a:lnTo>
                    <a:pt x="59186" y="0"/>
                  </a:lnTo>
                  <a:lnTo>
                    <a:pt x="59186" y="238529"/>
                  </a:lnTo>
                  <a:close/>
                </a:path>
              </a:pathLst>
            </a:custGeom>
            <a:solidFill>
              <a:srgbClr val="0078D4"/>
            </a:solidFill>
            <a:ln w="7788"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E861E8D4-1471-4392-97DF-F61E7ACB400C}"/>
                </a:ext>
              </a:extLst>
            </p:cNvPr>
            <p:cNvSpPr/>
            <p:nvPr/>
          </p:nvSpPr>
          <p:spPr>
            <a:xfrm>
              <a:off x="12339657" y="1493108"/>
              <a:ext cx="59185" cy="175764"/>
            </a:xfrm>
            <a:custGeom>
              <a:avLst/>
              <a:gdLst>
                <a:gd name="connsiteX0" fmla="*/ 59185 w 59185"/>
                <a:gd name="connsiteY0" fmla="*/ 141684 h 175764"/>
                <a:gd name="connsiteX1" fmla="*/ 0 w 59185"/>
                <a:gd name="connsiteY1" fmla="*/ 175764 h 175764"/>
                <a:gd name="connsiteX2" fmla="*/ 0 w 59185"/>
                <a:gd name="connsiteY2" fmla="*/ 34080 h 175764"/>
                <a:gd name="connsiteX3" fmla="*/ 59185 w 59185"/>
                <a:gd name="connsiteY3" fmla="*/ 0 h 175764"/>
                <a:gd name="connsiteX4" fmla="*/ 59185 w 59185"/>
                <a:gd name="connsiteY4" fmla="*/ 141684 h 175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85" h="175764">
                  <a:moveTo>
                    <a:pt x="59185" y="141684"/>
                  </a:moveTo>
                  <a:lnTo>
                    <a:pt x="0" y="175764"/>
                  </a:lnTo>
                  <a:lnTo>
                    <a:pt x="0" y="34080"/>
                  </a:lnTo>
                  <a:lnTo>
                    <a:pt x="59185" y="0"/>
                  </a:lnTo>
                  <a:lnTo>
                    <a:pt x="59185" y="141684"/>
                  </a:lnTo>
                  <a:close/>
                </a:path>
              </a:pathLst>
            </a:custGeom>
            <a:solidFill>
              <a:srgbClr val="50E6FF"/>
            </a:solidFill>
            <a:ln w="7788"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6A50E9A4-B12A-467D-AB4E-D500D9088179}"/>
                </a:ext>
              </a:extLst>
            </p:cNvPr>
            <p:cNvSpPr/>
            <p:nvPr/>
          </p:nvSpPr>
          <p:spPr>
            <a:xfrm>
              <a:off x="11812379" y="1591597"/>
              <a:ext cx="154237" cy="197620"/>
            </a:xfrm>
            <a:custGeom>
              <a:avLst/>
              <a:gdLst>
                <a:gd name="connsiteX0" fmla="*/ 77119 w 154237"/>
                <a:gd name="connsiteY0" fmla="*/ 186689 h 197620"/>
                <a:gd name="connsiteX1" fmla="*/ 0 w 154237"/>
                <a:gd name="connsiteY1" fmla="*/ 143650 h 197620"/>
                <a:gd name="connsiteX2" fmla="*/ 77119 w 154237"/>
                <a:gd name="connsiteY2" fmla="*/ 10932 h 197620"/>
                <a:gd name="connsiteX3" fmla="*/ 154237 w 154237"/>
                <a:gd name="connsiteY3" fmla="*/ 53971 h 197620"/>
                <a:gd name="connsiteX4" fmla="*/ 77119 w 154237"/>
                <a:gd name="connsiteY4" fmla="*/ 186689 h 197620"/>
                <a:gd name="connsiteX5" fmla="*/ 77119 w 154237"/>
                <a:gd name="connsiteY5" fmla="*/ 30658 h 197620"/>
                <a:gd name="connsiteX6" fmla="*/ 17933 w 154237"/>
                <a:gd name="connsiteY6" fmla="*/ 132882 h 197620"/>
                <a:gd name="connsiteX7" fmla="*/ 77119 w 154237"/>
                <a:gd name="connsiteY7" fmla="*/ 166963 h 197620"/>
                <a:gd name="connsiteX8" fmla="*/ 136296 w 154237"/>
                <a:gd name="connsiteY8" fmla="*/ 64738 h 197620"/>
                <a:gd name="connsiteX9" fmla="*/ 77119 w 154237"/>
                <a:gd name="connsiteY9" fmla="*/ 30658 h 19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4237" h="197620">
                  <a:moveTo>
                    <a:pt x="77119" y="186689"/>
                  </a:moveTo>
                  <a:cubicBezTo>
                    <a:pt x="34072" y="211802"/>
                    <a:pt x="0" y="192068"/>
                    <a:pt x="0" y="143650"/>
                  </a:cubicBezTo>
                  <a:cubicBezTo>
                    <a:pt x="0" y="95224"/>
                    <a:pt x="34072" y="36038"/>
                    <a:pt x="77119" y="10932"/>
                  </a:cubicBezTo>
                  <a:cubicBezTo>
                    <a:pt x="120157" y="-14182"/>
                    <a:pt x="154237" y="5552"/>
                    <a:pt x="154237" y="53971"/>
                  </a:cubicBezTo>
                  <a:cubicBezTo>
                    <a:pt x="154237" y="102397"/>
                    <a:pt x="120157" y="161583"/>
                    <a:pt x="77119" y="186689"/>
                  </a:cubicBezTo>
                  <a:close/>
                  <a:moveTo>
                    <a:pt x="77119" y="30658"/>
                  </a:moveTo>
                  <a:cubicBezTo>
                    <a:pt x="44832" y="48591"/>
                    <a:pt x="17933" y="95224"/>
                    <a:pt x="17933" y="132882"/>
                  </a:cubicBezTo>
                  <a:cubicBezTo>
                    <a:pt x="17933" y="170549"/>
                    <a:pt x="44832" y="184895"/>
                    <a:pt x="77119" y="166963"/>
                  </a:cubicBezTo>
                  <a:cubicBezTo>
                    <a:pt x="109398" y="149030"/>
                    <a:pt x="136296" y="102397"/>
                    <a:pt x="136296" y="64738"/>
                  </a:cubicBezTo>
                  <a:cubicBezTo>
                    <a:pt x="136296" y="27071"/>
                    <a:pt x="109398" y="10932"/>
                    <a:pt x="77119" y="30658"/>
                  </a:cubicBezTo>
                  <a:close/>
                </a:path>
              </a:pathLst>
            </a:custGeom>
            <a:solidFill>
              <a:srgbClr val="0078D4"/>
            </a:solidFill>
            <a:ln w="7788"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2ADFD42D-DB9F-4EB8-86A0-7D130F4AF8C6}"/>
                </a:ext>
              </a:extLst>
            </p:cNvPr>
            <p:cNvSpPr/>
            <p:nvPr/>
          </p:nvSpPr>
          <p:spPr>
            <a:xfrm>
              <a:off x="11812379" y="1591597"/>
              <a:ext cx="154237" cy="197620"/>
            </a:xfrm>
            <a:custGeom>
              <a:avLst/>
              <a:gdLst>
                <a:gd name="connsiteX0" fmla="*/ 77119 w 154237"/>
                <a:gd name="connsiteY0" fmla="*/ 186689 h 197620"/>
                <a:gd name="connsiteX1" fmla="*/ 0 w 154237"/>
                <a:gd name="connsiteY1" fmla="*/ 143650 h 197620"/>
                <a:gd name="connsiteX2" fmla="*/ 17933 w 154237"/>
                <a:gd name="connsiteY2" fmla="*/ 132882 h 197620"/>
                <a:gd name="connsiteX3" fmla="*/ 77119 w 154237"/>
                <a:gd name="connsiteY3" fmla="*/ 166963 h 197620"/>
                <a:gd name="connsiteX4" fmla="*/ 136296 w 154237"/>
                <a:gd name="connsiteY4" fmla="*/ 64738 h 197620"/>
                <a:gd name="connsiteX5" fmla="*/ 77119 w 154237"/>
                <a:gd name="connsiteY5" fmla="*/ 30658 h 197620"/>
                <a:gd name="connsiteX6" fmla="*/ 77119 w 154237"/>
                <a:gd name="connsiteY6" fmla="*/ 10932 h 197620"/>
                <a:gd name="connsiteX7" fmla="*/ 154237 w 154237"/>
                <a:gd name="connsiteY7" fmla="*/ 53971 h 197620"/>
                <a:gd name="connsiteX8" fmla="*/ 77119 w 154237"/>
                <a:gd name="connsiteY8" fmla="*/ 186689 h 19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237" h="197620">
                  <a:moveTo>
                    <a:pt x="77119" y="186689"/>
                  </a:moveTo>
                  <a:cubicBezTo>
                    <a:pt x="34072" y="211802"/>
                    <a:pt x="0" y="192068"/>
                    <a:pt x="0" y="143650"/>
                  </a:cubicBezTo>
                  <a:lnTo>
                    <a:pt x="17933" y="132882"/>
                  </a:lnTo>
                  <a:cubicBezTo>
                    <a:pt x="17933" y="170549"/>
                    <a:pt x="44832" y="184895"/>
                    <a:pt x="77119" y="166963"/>
                  </a:cubicBezTo>
                  <a:cubicBezTo>
                    <a:pt x="109398" y="149030"/>
                    <a:pt x="136296" y="102397"/>
                    <a:pt x="136296" y="64738"/>
                  </a:cubicBezTo>
                  <a:cubicBezTo>
                    <a:pt x="136296" y="27071"/>
                    <a:pt x="109398" y="12725"/>
                    <a:pt x="77119" y="30658"/>
                  </a:cubicBezTo>
                  <a:lnTo>
                    <a:pt x="77119" y="10932"/>
                  </a:lnTo>
                  <a:cubicBezTo>
                    <a:pt x="120157" y="-14182"/>
                    <a:pt x="154237" y="5552"/>
                    <a:pt x="154237" y="53971"/>
                  </a:cubicBezTo>
                  <a:cubicBezTo>
                    <a:pt x="154237" y="102397"/>
                    <a:pt x="120157" y="161583"/>
                    <a:pt x="77119" y="186689"/>
                  </a:cubicBezTo>
                  <a:close/>
                </a:path>
              </a:pathLst>
            </a:custGeom>
            <a:solidFill>
              <a:srgbClr val="50E6FF"/>
            </a:solidFill>
            <a:ln w="7788"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9ED6F1C0-7F2C-4F72-9F24-68650FF059DC}"/>
                </a:ext>
              </a:extLst>
            </p:cNvPr>
            <p:cNvSpPr/>
            <p:nvPr/>
          </p:nvSpPr>
          <p:spPr>
            <a:xfrm>
              <a:off x="11842864" y="1814143"/>
              <a:ext cx="107612" cy="78911"/>
            </a:xfrm>
            <a:custGeom>
              <a:avLst/>
              <a:gdLst>
                <a:gd name="connsiteX0" fmla="*/ 107612 w 107612"/>
                <a:gd name="connsiteY0" fmla="*/ 0 h 78911"/>
                <a:gd name="connsiteX1" fmla="*/ 107612 w 107612"/>
                <a:gd name="connsiteY1" fmla="*/ 16140 h 78911"/>
                <a:gd name="connsiteX2" fmla="*/ 0 w 107612"/>
                <a:gd name="connsiteY2" fmla="*/ 78912 h 78911"/>
                <a:gd name="connsiteX3" fmla="*/ 0 w 107612"/>
                <a:gd name="connsiteY3" fmla="*/ 62772 h 78911"/>
                <a:gd name="connsiteX4" fmla="*/ 107612 w 107612"/>
                <a:gd name="connsiteY4" fmla="*/ 0 h 78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12" h="78911">
                  <a:moveTo>
                    <a:pt x="107612" y="0"/>
                  </a:moveTo>
                  <a:lnTo>
                    <a:pt x="107612" y="16140"/>
                  </a:lnTo>
                  <a:lnTo>
                    <a:pt x="0" y="78912"/>
                  </a:lnTo>
                  <a:lnTo>
                    <a:pt x="0" y="62772"/>
                  </a:lnTo>
                  <a:lnTo>
                    <a:pt x="107612" y="0"/>
                  </a:lnTo>
                  <a:close/>
                </a:path>
              </a:pathLst>
            </a:custGeom>
            <a:solidFill>
              <a:srgbClr val="50E6FF"/>
            </a:solidFill>
            <a:ln w="7788"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975DBEBF-38CD-40BF-B4B5-049653E93A26}"/>
                </a:ext>
              </a:extLst>
            </p:cNvPr>
            <p:cNvSpPr/>
            <p:nvPr/>
          </p:nvSpPr>
          <p:spPr>
            <a:xfrm>
              <a:off x="11842864" y="1850024"/>
              <a:ext cx="107612" cy="78911"/>
            </a:xfrm>
            <a:custGeom>
              <a:avLst/>
              <a:gdLst>
                <a:gd name="connsiteX0" fmla="*/ 107612 w 107612"/>
                <a:gd name="connsiteY0" fmla="*/ 0 h 78911"/>
                <a:gd name="connsiteX1" fmla="*/ 107612 w 107612"/>
                <a:gd name="connsiteY1" fmla="*/ 16139 h 78911"/>
                <a:gd name="connsiteX2" fmla="*/ 0 w 107612"/>
                <a:gd name="connsiteY2" fmla="*/ 78912 h 78911"/>
                <a:gd name="connsiteX3" fmla="*/ 0 w 107612"/>
                <a:gd name="connsiteY3" fmla="*/ 62772 h 78911"/>
                <a:gd name="connsiteX4" fmla="*/ 107612 w 107612"/>
                <a:gd name="connsiteY4" fmla="*/ 0 h 78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12" h="78911">
                  <a:moveTo>
                    <a:pt x="107612" y="0"/>
                  </a:moveTo>
                  <a:lnTo>
                    <a:pt x="107612" y="16139"/>
                  </a:lnTo>
                  <a:lnTo>
                    <a:pt x="0" y="78912"/>
                  </a:lnTo>
                  <a:lnTo>
                    <a:pt x="0" y="62772"/>
                  </a:lnTo>
                  <a:lnTo>
                    <a:pt x="107612" y="0"/>
                  </a:lnTo>
                  <a:close/>
                </a:path>
              </a:pathLst>
            </a:custGeom>
            <a:solidFill>
              <a:srgbClr val="50E6FF"/>
            </a:solidFill>
            <a:ln w="7788"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424F9B2B-CBE0-425B-8676-C7A327A56DA8}"/>
                </a:ext>
              </a:extLst>
            </p:cNvPr>
            <p:cNvSpPr/>
            <p:nvPr/>
          </p:nvSpPr>
          <p:spPr>
            <a:xfrm>
              <a:off x="11842864" y="1885867"/>
              <a:ext cx="107612" cy="78911"/>
            </a:xfrm>
            <a:custGeom>
              <a:avLst/>
              <a:gdLst>
                <a:gd name="connsiteX0" fmla="*/ 107612 w 107612"/>
                <a:gd name="connsiteY0" fmla="*/ 0 h 78911"/>
                <a:gd name="connsiteX1" fmla="*/ 107612 w 107612"/>
                <a:gd name="connsiteY1" fmla="*/ 16147 h 78911"/>
                <a:gd name="connsiteX2" fmla="*/ 0 w 107612"/>
                <a:gd name="connsiteY2" fmla="*/ 78912 h 78911"/>
                <a:gd name="connsiteX3" fmla="*/ 0 w 107612"/>
                <a:gd name="connsiteY3" fmla="*/ 62772 h 78911"/>
                <a:gd name="connsiteX4" fmla="*/ 107612 w 107612"/>
                <a:gd name="connsiteY4" fmla="*/ 0 h 78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12" h="78911">
                  <a:moveTo>
                    <a:pt x="107612" y="0"/>
                  </a:moveTo>
                  <a:lnTo>
                    <a:pt x="107612" y="16147"/>
                  </a:lnTo>
                  <a:lnTo>
                    <a:pt x="0" y="78912"/>
                  </a:lnTo>
                  <a:lnTo>
                    <a:pt x="0" y="62772"/>
                  </a:lnTo>
                  <a:lnTo>
                    <a:pt x="107612" y="0"/>
                  </a:lnTo>
                  <a:close/>
                </a:path>
              </a:pathLst>
            </a:custGeom>
            <a:solidFill>
              <a:srgbClr val="50E6FF"/>
            </a:solidFill>
            <a:ln w="7788"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7A48CFD3-5E3F-45D2-84FB-16856B9B6EE2}"/>
                </a:ext>
              </a:extLst>
            </p:cNvPr>
            <p:cNvSpPr/>
            <p:nvPr/>
          </p:nvSpPr>
          <p:spPr>
            <a:xfrm>
              <a:off x="12101119" y="2047316"/>
              <a:ext cx="986411" cy="457339"/>
            </a:xfrm>
            <a:custGeom>
              <a:avLst/>
              <a:gdLst>
                <a:gd name="connsiteX0" fmla="*/ 986411 w 986411"/>
                <a:gd name="connsiteY0" fmla="*/ 129131 h 457339"/>
                <a:gd name="connsiteX1" fmla="*/ 385593 w 986411"/>
                <a:gd name="connsiteY1" fmla="*/ 457339 h 457339"/>
                <a:gd name="connsiteX2" fmla="*/ 30494 w 986411"/>
                <a:gd name="connsiteY2" fmla="*/ 434019 h 457339"/>
                <a:gd name="connsiteX3" fmla="*/ 0 w 986411"/>
                <a:gd name="connsiteY3" fmla="*/ 184731 h 457339"/>
                <a:gd name="connsiteX4" fmla="*/ 317441 w 986411"/>
                <a:gd name="connsiteY4" fmla="*/ 8974 h 457339"/>
                <a:gd name="connsiteX5" fmla="*/ 751461 w 986411"/>
                <a:gd name="connsiteY5" fmla="*/ 0 h 457339"/>
                <a:gd name="connsiteX6" fmla="*/ 986411 w 986411"/>
                <a:gd name="connsiteY6" fmla="*/ 129131 h 45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6411" h="457339">
                  <a:moveTo>
                    <a:pt x="986411" y="129131"/>
                  </a:moveTo>
                  <a:lnTo>
                    <a:pt x="385593" y="457339"/>
                  </a:lnTo>
                  <a:lnTo>
                    <a:pt x="30494" y="434019"/>
                  </a:lnTo>
                  <a:lnTo>
                    <a:pt x="0" y="184731"/>
                  </a:lnTo>
                  <a:lnTo>
                    <a:pt x="317441" y="8974"/>
                  </a:lnTo>
                  <a:lnTo>
                    <a:pt x="751461" y="0"/>
                  </a:lnTo>
                  <a:lnTo>
                    <a:pt x="986411" y="129131"/>
                  </a:lnTo>
                  <a:close/>
                </a:path>
              </a:pathLst>
            </a:custGeom>
            <a:solidFill>
              <a:schemeClr val="bg2">
                <a:lumMod val="75000"/>
                <a:alpha val="20000"/>
              </a:schemeClr>
            </a:solidFill>
            <a:ln w="7788"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EE3B4016-42EC-4DDD-A593-32091867C95A}"/>
                </a:ext>
              </a:extLst>
            </p:cNvPr>
            <p:cNvSpPr/>
            <p:nvPr/>
          </p:nvSpPr>
          <p:spPr>
            <a:xfrm>
              <a:off x="11952270" y="1861232"/>
              <a:ext cx="667169" cy="483790"/>
            </a:xfrm>
            <a:custGeom>
              <a:avLst/>
              <a:gdLst>
                <a:gd name="connsiteX0" fmla="*/ 667169 w 667169"/>
                <a:gd name="connsiteY0" fmla="*/ 225528 h 483790"/>
                <a:gd name="connsiteX1" fmla="*/ 652823 w 667169"/>
                <a:gd name="connsiteY1" fmla="*/ 239882 h 483790"/>
                <a:gd name="connsiteX2" fmla="*/ 249289 w 667169"/>
                <a:gd name="connsiteY2" fmla="*/ 474824 h 483790"/>
                <a:gd name="connsiteX3" fmla="*/ 231356 w 667169"/>
                <a:gd name="connsiteY3" fmla="*/ 481997 h 483790"/>
                <a:gd name="connsiteX4" fmla="*/ 220597 w 667169"/>
                <a:gd name="connsiteY4" fmla="*/ 483790 h 483790"/>
                <a:gd name="connsiteX5" fmla="*/ 218803 w 667169"/>
                <a:gd name="connsiteY5" fmla="*/ 483790 h 483790"/>
                <a:gd name="connsiteX6" fmla="*/ 215217 w 667169"/>
                <a:gd name="connsiteY6" fmla="*/ 483790 h 483790"/>
                <a:gd name="connsiteX7" fmla="*/ 200870 w 667169"/>
                <a:gd name="connsiteY7" fmla="*/ 481997 h 483790"/>
                <a:gd name="connsiteX8" fmla="*/ 199077 w 667169"/>
                <a:gd name="connsiteY8" fmla="*/ 481997 h 483790"/>
                <a:gd name="connsiteX9" fmla="*/ 197284 w 667169"/>
                <a:gd name="connsiteY9" fmla="*/ 481997 h 483790"/>
                <a:gd name="connsiteX10" fmla="*/ 188317 w 667169"/>
                <a:gd name="connsiteY10" fmla="*/ 478410 h 483790"/>
                <a:gd name="connsiteX11" fmla="*/ 10760 w 667169"/>
                <a:gd name="connsiteY11" fmla="*/ 279334 h 483790"/>
                <a:gd name="connsiteX12" fmla="*/ 0 w 667169"/>
                <a:gd name="connsiteY12" fmla="*/ 264987 h 483790"/>
                <a:gd name="connsiteX13" fmla="*/ 0 w 667169"/>
                <a:gd name="connsiteY13" fmla="*/ 261401 h 483790"/>
                <a:gd name="connsiteX14" fmla="*/ 14346 w 667169"/>
                <a:gd name="connsiteY14" fmla="*/ 243468 h 483790"/>
                <a:gd name="connsiteX15" fmla="*/ 417880 w 667169"/>
                <a:gd name="connsiteY15" fmla="*/ 8518 h 483790"/>
                <a:gd name="connsiteX16" fmla="*/ 482446 w 667169"/>
                <a:gd name="connsiteY16" fmla="*/ 10311 h 483790"/>
                <a:gd name="connsiteX17" fmla="*/ 629510 w 667169"/>
                <a:gd name="connsiteY17" fmla="*/ 173523 h 483790"/>
                <a:gd name="connsiteX18" fmla="*/ 663582 w 667169"/>
                <a:gd name="connsiteY18" fmla="*/ 209388 h 483790"/>
                <a:gd name="connsiteX19" fmla="*/ 667169 w 667169"/>
                <a:gd name="connsiteY19" fmla="*/ 225528 h 483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7169" h="483790">
                  <a:moveTo>
                    <a:pt x="667169" y="225528"/>
                  </a:moveTo>
                  <a:cubicBezTo>
                    <a:pt x="665376" y="230915"/>
                    <a:pt x="659996" y="236295"/>
                    <a:pt x="652823" y="239882"/>
                  </a:cubicBezTo>
                  <a:lnTo>
                    <a:pt x="249289" y="474824"/>
                  </a:lnTo>
                  <a:cubicBezTo>
                    <a:pt x="243909" y="478410"/>
                    <a:pt x="236736" y="480204"/>
                    <a:pt x="231356" y="481997"/>
                  </a:cubicBezTo>
                  <a:cubicBezTo>
                    <a:pt x="227770" y="481997"/>
                    <a:pt x="224183" y="483790"/>
                    <a:pt x="220597" y="483790"/>
                  </a:cubicBezTo>
                  <a:lnTo>
                    <a:pt x="218803" y="483790"/>
                  </a:lnTo>
                  <a:cubicBezTo>
                    <a:pt x="217010" y="483790"/>
                    <a:pt x="217010" y="483790"/>
                    <a:pt x="215217" y="483790"/>
                  </a:cubicBezTo>
                  <a:cubicBezTo>
                    <a:pt x="209837" y="483790"/>
                    <a:pt x="204457" y="483790"/>
                    <a:pt x="200870" y="481997"/>
                  </a:cubicBezTo>
                  <a:cubicBezTo>
                    <a:pt x="200870" y="481997"/>
                    <a:pt x="200870" y="481997"/>
                    <a:pt x="199077" y="481997"/>
                  </a:cubicBezTo>
                  <a:cubicBezTo>
                    <a:pt x="199077" y="481997"/>
                    <a:pt x="199077" y="481997"/>
                    <a:pt x="197284" y="481997"/>
                  </a:cubicBezTo>
                  <a:cubicBezTo>
                    <a:pt x="193697" y="480204"/>
                    <a:pt x="191904" y="480204"/>
                    <a:pt x="188317" y="478410"/>
                  </a:cubicBezTo>
                  <a:lnTo>
                    <a:pt x="10760" y="279334"/>
                  </a:lnTo>
                  <a:cubicBezTo>
                    <a:pt x="3587" y="275747"/>
                    <a:pt x="0" y="270367"/>
                    <a:pt x="0" y="264987"/>
                  </a:cubicBezTo>
                  <a:lnTo>
                    <a:pt x="0" y="261401"/>
                  </a:lnTo>
                  <a:cubicBezTo>
                    <a:pt x="0" y="254228"/>
                    <a:pt x="5380" y="248848"/>
                    <a:pt x="14346" y="243468"/>
                  </a:cubicBezTo>
                  <a:lnTo>
                    <a:pt x="417880" y="8518"/>
                  </a:lnTo>
                  <a:cubicBezTo>
                    <a:pt x="435813" y="-2242"/>
                    <a:pt x="468092" y="-4035"/>
                    <a:pt x="482446" y="10311"/>
                  </a:cubicBezTo>
                  <a:lnTo>
                    <a:pt x="629510" y="173523"/>
                  </a:lnTo>
                  <a:lnTo>
                    <a:pt x="663582" y="209388"/>
                  </a:lnTo>
                  <a:cubicBezTo>
                    <a:pt x="667169" y="216561"/>
                    <a:pt x="667169" y="223734"/>
                    <a:pt x="667169" y="225528"/>
                  </a:cubicBezTo>
                  <a:close/>
                </a:path>
              </a:pathLst>
            </a:custGeom>
            <a:solidFill>
              <a:schemeClr val="bg1">
                <a:lumMod val="95000"/>
              </a:schemeClr>
            </a:solidFill>
            <a:ln w="7788"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8211026F-301E-4091-856F-72735A464467}"/>
                </a:ext>
              </a:extLst>
            </p:cNvPr>
            <p:cNvSpPr/>
            <p:nvPr/>
          </p:nvSpPr>
          <p:spPr>
            <a:xfrm>
              <a:off x="11951829" y="2088553"/>
              <a:ext cx="669402" cy="399946"/>
            </a:xfrm>
            <a:custGeom>
              <a:avLst/>
              <a:gdLst>
                <a:gd name="connsiteX0" fmla="*/ 667610 w 669402"/>
                <a:gd name="connsiteY0" fmla="*/ 134511 h 399946"/>
                <a:gd name="connsiteX1" fmla="*/ 667610 w 669402"/>
                <a:gd name="connsiteY1" fmla="*/ 0 h 399946"/>
                <a:gd name="connsiteX2" fmla="*/ 653256 w 669402"/>
                <a:gd name="connsiteY2" fmla="*/ 14354 h 399946"/>
                <a:gd name="connsiteX3" fmla="*/ 249729 w 669402"/>
                <a:gd name="connsiteY3" fmla="*/ 249296 h 399946"/>
                <a:gd name="connsiteX4" fmla="*/ 230004 w 669402"/>
                <a:gd name="connsiteY4" fmla="*/ 256469 h 399946"/>
                <a:gd name="connsiteX5" fmla="*/ 219236 w 669402"/>
                <a:gd name="connsiteY5" fmla="*/ 258263 h 399946"/>
                <a:gd name="connsiteX6" fmla="*/ 217443 w 669402"/>
                <a:gd name="connsiteY6" fmla="*/ 258263 h 399946"/>
                <a:gd name="connsiteX7" fmla="*/ 213856 w 669402"/>
                <a:gd name="connsiteY7" fmla="*/ 258263 h 399946"/>
                <a:gd name="connsiteX8" fmla="*/ 181577 w 669402"/>
                <a:gd name="connsiteY8" fmla="*/ 243917 h 399946"/>
                <a:gd name="connsiteX9" fmla="*/ 433 w 669402"/>
                <a:gd name="connsiteY9" fmla="*/ 39460 h 399946"/>
                <a:gd name="connsiteX10" fmla="*/ 433 w 669402"/>
                <a:gd name="connsiteY10" fmla="*/ 139891 h 399946"/>
                <a:gd name="connsiteX11" fmla="*/ 433 w 669402"/>
                <a:gd name="connsiteY11" fmla="*/ 138098 h 399946"/>
                <a:gd name="connsiteX12" fmla="*/ 433 w 669402"/>
                <a:gd name="connsiteY12" fmla="*/ 269022 h 399946"/>
                <a:gd name="connsiteX13" fmla="*/ 14787 w 669402"/>
                <a:gd name="connsiteY13" fmla="*/ 294136 h 399946"/>
                <a:gd name="connsiteX14" fmla="*/ 181577 w 669402"/>
                <a:gd name="connsiteY14" fmla="*/ 390981 h 399946"/>
                <a:gd name="connsiteX15" fmla="*/ 197716 w 669402"/>
                <a:gd name="connsiteY15" fmla="*/ 398154 h 399946"/>
                <a:gd name="connsiteX16" fmla="*/ 199510 w 669402"/>
                <a:gd name="connsiteY16" fmla="*/ 398154 h 399946"/>
                <a:gd name="connsiteX17" fmla="*/ 201303 w 669402"/>
                <a:gd name="connsiteY17" fmla="*/ 398154 h 399946"/>
                <a:gd name="connsiteX18" fmla="*/ 215650 w 669402"/>
                <a:gd name="connsiteY18" fmla="*/ 399947 h 399946"/>
                <a:gd name="connsiteX19" fmla="*/ 219236 w 669402"/>
                <a:gd name="connsiteY19" fmla="*/ 399947 h 399946"/>
                <a:gd name="connsiteX20" fmla="*/ 221029 w 669402"/>
                <a:gd name="connsiteY20" fmla="*/ 399947 h 399946"/>
                <a:gd name="connsiteX21" fmla="*/ 231797 w 669402"/>
                <a:gd name="connsiteY21" fmla="*/ 398154 h 399946"/>
                <a:gd name="connsiteX22" fmla="*/ 242556 w 669402"/>
                <a:gd name="connsiteY22" fmla="*/ 394567 h 399946"/>
                <a:gd name="connsiteX23" fmla="*/ 258696 w 669402"/>
                <a:gd name="connsiteY23" fmla="*/ 387394 h 399946"/>
                <a:gd name="connsiteX24" fmla="*/ 319675 w 669402"/>
                <a:gd name="connsiteY24" fmla="*/ 351521 h 399946"/>
                <a:gd name="connsiteX25" fmla="*/ 604837 w 669402"/>
                <a:gd name="connsiteY25" fmla="*/ 186524 h 399946"/>
                <a:gd name="connsiteX26" fmla="*/ 651462 w 669402"/>
                <a:gd name="connsiteY26" fmla="*/ 159625 h 399946"/>
                <a:gd name="connsiteX27" fmla="*/ 658635 w 669402"/>
                <a:gd name="connsiteY27" fmla="*/ 156038 h 399946"/>
                <a:gd name="connsiteX28" fmla="*/ 669403 w 669402"/>
                <a:gd name="connsiteY28" fmla="*/ 141684 h 399946"/>
                <a:gd name="connsiteX29" fmla="*/ 667610 w 669402"/>
                <a:gd name="connsiteY29" fmla="*/ 134511 h 399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9402" h="399946">
                  <a:moveTo>
                    <a:pt x="667610" y="134511"/>
                  </a:moveTo>
                  <a:lnTo>
                    <a:pt x="667610" y="0"/>
                  </a:lnTo>
                  <a:cubicBezTo>
                    <a:pt x="665816" y="5387"/>
                    <a:pt x="660429" y="10767"/>
                    <a:pt x="653256" y="14354"/>
                  </a:cubicBezTo>
                  <a:lnTo>
                    <a:pt x="249729" y="249296"/>
                  </a:lnTo>
                  <a:cubicBezTo>
                    <a:pt x="244350" y="252883"/>
                    <a:pt x="231797" y="256469"/>
                    <a:pt x="230004" y="256469"/>
                  </a:cubicBezTo>
                  <a:cubicBezTo>
                    <a:pt x="226417" y="256469"/>
                    <a:pt x="222823" y="258263"/>
                    <a:pt x="219236" y="258263"/>
                  </a:cubicBezTo>
                  <a:lnTo>
                    <a:pt x="217443" y="258263"/>
                  </a:lnTo>
                  <a:cubicBezTo>
                    <a:pt x="215650" y="258263"/>
                    <a:pt x="215650" y="258263"/>
                    <a:pt x="213856" y="258263"/>
                  </a:cubicBezTo>
                  <a:cubicBezTo>
                    <a:pt x="208476" y="258263"/>
                    <a:pt x="192337" y="254676"/>
                    <a:pt x="181577" y="243917"/>
                  </a:cubicBezTo>
                  <a:cubicBezTo>
                    <a:pt x="181577" y="243917"/>
                    <a:pt x="433" y="44840"/>
                    <a:pt x="433" y="39460"/>
                  </a:cubicBezTo>
                  <a:lnTo>
                    <a:pt x="433" y="139891"/>
                  </a:lnTo>
                  <a:lnTo>
                    <a:pt x="433" y="138098"/>
                  </a:lnTo>
                  <a:lnTo>
                    <a:pt x="433" y="269022"/>
                  </a:lnTo>
                  <a:cubicBezTo>
                    <a:pt x="-1360" y="277989"/>
                    <a:pt x="2226" y="286955"/>
                    <a:pt x="14787" y="294136"/>
                  </a:cubicBezTo>
                  <a:lnTo>
                    <a:pt x="181577" y="390981"/>
                  </a:lnTo>
                  <a:cubicBezTo>
                    <a:pt x="186957" y="394567"/>
                    <a:pt x="192337" y="396360"/>
                    <a:pt x="197716" y="398154"/>
                  </a:cubicBezTo>
                  <a:cubicBezTo>
                    <a:pt x="197716" y="398154"/>
                    <a:pt x="197716" y="398154"/>
                    <a:pt x="199510" y="398154"/>
                  </a:cubicBezTo>
                  <a:cubicBezTo>
                    <a:pt x="199510" y="398154"/>
                    <a:pt x="199510" y="398154"/>
                    <a:pt x="201303" y="398154"/>
                  </a:cubicBezTo>
                  <a:cubicBezTo>
                    <a:pt x="206683" y="399947"/>
                    <a:pt x="210270" y="399947"/>
                    <a:pt x="215650" y="399947"/>
                  </a:cubicBezTo>
                  <a:cubicBezTo>
                    <a:pt x="217443" y="399947"/>
                    <a:pt x="217443" y="399947"/>
                    <a:pt x="219236" y="399947"/>
                  </a:cubicBezTo>
                  <a:lnTo>
                    <a:pt x="221029" y="399947"/>
                  </a:lnTo>
                  <a:cubicBezTo>
                    <a:pt x="224616" y="399947"/>
                    <a:pt x="228210" y="399947"/>
                    <a:pt x="231797" y="398154"/>
                  </a:cubicBezTo>
                  <a:cubicBezTo>
                    <a:pt x="235383" y="396360"/>
                    <a:pt x="238970" y="396360"/>
                    <a:pt x="242556" y="394567"/>
                  </a:cubicBezTo>
                  <a:lnTo>
                    <a:pt x="258696" y="387394"/>
                  </a:lnTo>
                  <a:lnTo>
                    <a:pt x="319675" y="351521"/>
                  </a:lnTo>
                  <a:lnTo>
                    <a:pt x="604837" y="186524"/>
                  </a:lnTo>
                  <a:lnTo>
                    <a:pt x="651462" y="159625"/>
                  </a:lnTo>
                  <a:lnTo>
                    <a:pt x="658635" y="156038"/>
                  </a:lnTo>
                  <a:cubicBezTo>
                    <a:pt x="665816" y="152452"/>
                    <a:pt x="669403" y="147072"/>
                    <a:pt x="669403" y="141684"/>
                  </a:cubicBezTo>
                  <a:cubicBezTo>
                    <a:pt x="667610" y="136304"/>
                    <a:pt x="667610" y="134511"/>
                    <a:pt x="667610" y="134511"/>
                  </a:cubicBezTo>
                  <a:close/>
                </a:path>
              </a:pathLst>
            </a:custGeom>
            <a:solidFill>
              <a:schemeClr val="bg2">
                <a:lumMod val="90000"/>
              </a:schemeClr>
            </a:solidFill>
            <a:ln w="7788" cap="flat">
              <a:noFill/>
              <a:prstDash val="solid"/>
              <a:miter/>
            </a:ln>
          </p:spPr>
          <p:txBody>
            <a:bodyPr rtlCol="0" anchor="ctr"/>
            <a:lstStyle/>
            <a:p>
              <a:endParaRPr lang="en-US"/>
            </a:p>
          </p:txBody>
        </p:sp>
        <p:grpSp>
          <p:nvGrpSpPr>
            <p:cNvPr id="326" name="Graphic 95">
              <a:extLst>
                <a:ext uri="{FF2B5EF4-FFF2-40B4-BE49-F238E27FC236}">
                  <a16:creationId xmlns:a16="http://schemas.microsoft.com/office/drawing/2014/main" id="{CF474751-3F55-4D4B-8475-E0FAEF5430AD}"/>
                </a:ext>
              </a:extLst>
            </p:cNvPr>
            <p:cNvGrpSpPr/>
            <p:nvPr/>
          </p:nvGrpSpPr>
          <p:grpSpPr>
            <a:xfrm>
              <a:off x="9844297" y="-136132"/>
              <a:ext cx="1939077" cy="2020697"/>
              <a:chOff x="9844297" y="-136132"/>
              <a:chExt cx="1939077" cy="2020697"/>
            </a:xfrm>
          </p:grpSpPr>
          <p:sp>
            <p:nvSpPr>
              <p:cNvPr id="331" name="Freeform: Shape 330">
                <a:extLst>
                  <a:ext uri="{FF2B5EF4-FFF2-40B4-BE49-F238E27FC236}">
                    <a16:creationId xmlns:a16="http://schemas.microsoft.com/office/drawing/2014/main" id="{C3B4968F-FB18-4ABB-9A8B-357B9EC9747E}"/>
                  </a:ext>
                </a:extLst>
              </p:cNvPr>
              <p:cNvSpPr/>
              <p:nvPr/>
            </p:nvSpPr>
            <p:spPr>
              <a:xfrm>
                <a:off x="9844297" y="812498"/>
                <a:ext cx="559034" cy="860771"/>
              </a:xfrm>
              <a:custGeom>
                <a:avLst/>
                <a:gdLst>
                  <a:gd name="connsiteX0" fmla="*/ 559034 w 559034"/>
                  <a:gd name="connsiteY0" fmla="*/ 860772 h 860771"/>
                  <a:gd name="connsiteX1" fmla="*/ 0 w 559034"/>
                  <a:gd name="connsiteY1" fmla="*/ 0 h 860771"/>
                  <a:gd name="connsiteX2" fmla="*/ 169192 w 559034"/>
                  <a:gd name="connsiteY2" fmla="*/ 97461 h 860771"/>
                  <a:gd name="connsiteX3" fmla="*/ 559034 w 559034"/>
                  <a:gd name="connsiteY3" fmla="*/ 860772 h 860771"/>
                </a:gdLst>
                <a:ahLst/>
                <a:cxnLst>
                  <a:cxn ang="0">
                    <a:pos x="connsiteX0" y="connsiteY0"/>
                  </a:cxn>
                  <a:cxn ang="0">
                    <a:pos x="connsiteX1" y="connsiteY1"/>
                  </a:cxn>
                  <a:cxn ang="0">
                    <a:pos x="connsiteX2" y="connsiteY2"/>
                  </a:cxn>
                  <a:cxn ang="0">
                    <a:pos x="connsiteX3" y="connsiteY3"/>
                  </a:cxn>
                </a:cxnLst>
                <a:rect l="l" t="t" r="r" b="b"/>
                <a:pathLst>
                  <a:path w="559034" h="860771">
                    <a:moveTo>
                      <a:pt x="559034" y="860772"/>
                    </a:moveTo>
                    <a:cubicBezTo>
                      <a:pt x="308755" y="741480"/>
                      <a:pt x="0" y="500558"/>
                      <a:pt x="0" y="0"/>
                    </a:cubicBezTo>
                    <a:lnTo>
                      <a:pt x="169192" y="97461"/>
                    </a:lnTo>
                    <a:cubicBezTo>
                      <a:pt x="169192" y="488083"/>
                      <a:pt x="357096" y="720429"/>
                      <a:pt x="559034" y="860772"/>
                    </a:cubicBezTo>
                    <a:close/>
                  </a:path>
                </a:pathLst>
              </a:custGeom>
              <a:solidFill>
                <a:srgbClr val="243A5E"/>
              </a:solidFill>
              <a:ln w="7788"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E672CB8D-93C0-4585-A4BA-4CD42B8416C2}"/>
                  </a:ext>
                </a:extLst>
              </p:cNvPr>
              <p:cNvSpPr/>
              <p:nvPr/>
            </p:nvSpPr>
            <p:spPr>
              <a:xfrm>
                <a:off x="10013489" y="-38793"/>
                <a:ext cx="1592896" cy="1826669"/>
              </a:xfrm>
              <a:custGeom>
                <a:avLst/>
                <a:gdLst>
                  <a:gd name="connsiteX0" fmla="*/ 1592897 w 1592896"/>
                  <a:gd name="connsiteY0" fmla="*/ 109800 h 1826669"/>
                  <a:gd name="connsiteX1" fmla="*/ 721988 w 1592896"/>
                  <a:gd name="connsiteY1" fmla="*/ 1821212 h 1826669"/>
                  <a:gd name="connsiteX2" fmla="*/ 716531 w 1592896"/>
                  <a:gd name="connsiteY2" fmla="*/ 1826670 h 1826669"/>
                  <a:gd name="connsiteX3" fmla="*/ 620629 w 1592896"/>
                  <a:gd name="connsiteY3" fmla="*/ 1801720 h 1826669"/>
                  <a:gd name="connsiteX4" fmla="*/ 389843 w 1592896"/>
                  <a:gd name="connsiteY4" fmla="*/ 1712836 h 1826669"/>
                  <a:gd name="connsiteX5" fmla="*/ 0 w 1592896"/>
                  <a:gd name="connsiteY5" fmla="*/ 949525 h 1826669"/>
                  <a:gd name="connsiteX6" fmla="*/ 886502 w 1592896"/>
                  <a:gd name="connsiteY6" fmla="*/ 60680 h 1826669"/>
                  <a:gd name="connsiteX7" fmla="*/ 1592897 w 1592896"/>
                  <a:gd name="connsiteY7" fmla="*/ 109800 h 1826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896" h="1826669">
                    <a:moveTo>
                      <a:pt x="1592897" y="109800"/>
                    </a:moveTo>
                    <a:cubicBezTo>
                      <a:pt x="1507911" y="897286"/>
                      <a:pt x="787482" y="1743244"/>
                      <a:pt x="721988" y="1821212"/>
                    </a:cubicBezTo>
                    <a:cubicBezTo>
                      <a:pt x="719649" y="1823551"/>
                      <a:pt x="716531" y="1826670"/>
                      <a:pt x="716531" y="1826670"/>
                    </a:cubicBezTo>
                    <a:lnTo>
                      <a:pt x="620629" y="1801720"/>
                    </a:lnTo>
                    <a:cubicBezTo>
                      <a:pt x="562933" y="1783787"/>
                      <a:pt x="480286" y="1755719"/>
                      <a:pt x="389843" y="1712836"/>
                    </a:cubicBezTo>
                    <a:cubicBezTo>
                      <a:pt x="187904" y="1572493"/>
                      <a:pt x="0" y="1340147"/>
                      <a:pt x="0" y="949525"/>
                    </a:cubicBezTo>
                    <a:cubicBezTo>
                      <a:pt x="371910" y="739790"/>
                      <a:pt x="530186" y="261839"/>
                      <a:pt x="886502" y="60680"/>
                    </a:cubicBezTo>
                    <a:cubicBezTo>
                      <a:pt x="1170307" y="-99935"/>
                      <a:pt x="1367568" y="109021"/>
                      <a:pt x="1592897" y="109800"/>
                    </a:cubicBezTo>
                    <a:close/>
                  </a:path>
                </a:pathLst>
              </a:custGeom>
              <a:solidFill>
                <a:srgbClr val="0070E9"/>
              </a:solidFill>
              <a:ln w="7788"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4671395E-E764-45B1-87A8-08E9A3A0E6BA}"/>
                  </a:ext>
                </a:extLst>
              </p:cNvPr>
              <p:cNvSpPr/>
              <p:nvPr/>
            </p:nvSpPr>
            <p:spPr>
              <a:xfrm>
                <a:off x="9844297" y="-136132"/>
                <a:ext cx="1939077" cy="1046091"/>
              </a:xfrm>
              <a:custGeom>
                <a:avLst/>
                <a:gdLst>
                  <a:gd name="connsiteX0" fmla="*/ 1769885 w 1939077"/>
                  <a:gd name="connsiteY0" fmla="*/ 62911 h 1046091"/>
                  <a:gd name="connsiteX1" fmla="*/ 886502 w 1939077"/>
                  <a:gd name="connsiteY1" fmla="*/ 60572 h 1046091"/>
                  <a:gd name="connsiteX2" fmla="*/ 150479 w 1939077"/>
                  <a:gd name="connsiteY2" fmla="*/ 841814 h 1046091"/>
                  <a:gd name="connsiteX3" fmla="*/ 0 w 1939077"/>
                  <a:gd name="connsiteY3" fmla="*/ 948631 h 1046091"/>
                  <a:gd name="connsiteX4" fmla="*/ 169192 w 1939077"/>
                  <a:gd name="connsiteY4" fmla="*/ 1046091 h 1046091"/>
                  <a:gd name="connsiteX5" fmla="*/ 1055694 w 1939077"/>
                  <a:gd name="connsiteY5" fmla="*/ 157253 h 1046091"/>
                  <a:gd name="connsiteX6" fmla="*/ 1762868 w 1939077"/>
                  <a:gd name="connsiteY6" fmla="*/ 206373 h 1046091"/>
                  <a:gd name="connsiteX7" fmla="*/ 1939077 w 1939077"/>
                  <a:gd name="connsiteY7" fmla="*/ 159592 h 1046091"/>
                  <a:gd name="connsiteX8" fmla="*/ 1769885 w 1939077"/>
                  <a:gd name="connsiteY8" fmla="*/ 62911 h 1046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9077" h="1046091">
                    <a:moveTo>
                      <a:pt x="1769885" y="62911"/>
                    </a:moveTo>
                    <a:cubicBezTo>
                      <a:pt x="1461130" y="236001"/>
                      <a:pt x="1242038" y="-139807"/>
                      <a:pt x="886502" y="60572"/>
                    </a:cubicBezTo>
                    <a:cubicBezTo>
                      <a:pt x="582425" y="232102"/>
                      <a:pt x="422589" y="606351"/>
                      <a:pt x="150479" y="841814"/>
                    </a:cubicBezTo>
                    <a:cubicBezTo>
                      <a:pt x="104478" y="882358"/>
                      <a:pt x="54578" y="918223"/>
                      <a:pt x="0" y="948631"/>
                    </a:cubicBezTo>
                    <a:lnTo>
                      <a:pt x="169192" y="1046091"/>
                    </a:lnTo>
                    <a:cubicBezTo>
                      <a:pt x="541101" y="836356"/>
                      <a:pt x="699378" y="358411"/>
                      <a:pt x="1055694" y="157253"/>
                    </a:cubicBezTo>
                    <a:cubicBezTo>
                      <a:pt x="1340279" y="-3363"/>
                      <a:pt x="1537539" y="205593"/>
                      <a:pt x="1762868" y="206373"/>
                    </a:cubicBezTo>
                    <a:cubicBezTo>
                      <a:pt x="1819005" y="206373"/>
                      <a:pt x="1877482" y="193898"/>
                      <a:pt x="1939077" y="159592"/>
                    </a:cubicBezTo>
                    <a:lnTo>
                      <a:pt x="1769885" y="62911"/>
                    </a:lnTo>
                    <a:close/>
                  </a:path>
                </a:pathLst>
              </a:custGeom>
              <a:solidFill>
                <a:srgbClr val="50E6FF"/>
              </a:solidFill>
              <a:ln w="7788"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F7E843FD-CE7B-4BA4-AA90-EA744784F538}"/>
                  </a:ext>
                </a:extLst>
              </p:cNvPr>
              <p:cNvSpPr/>
              <p:nvPr/>
            </p:nvSpPr>
            <p:spPr>
              <a:xfrm>
                <a:off x="10013489" y="-39559"/>
                <a:ext cx="1769105" cy="1924124"/>
              </a:xfrm>
              <a:custGeom>
                <a:avLst/>
                <a:gdLst>
                  <a:gd name="connsiteX0" fmla="*/ 1769106 w 1769105"/>
                  <a:gd name="connsiteY0" fmla="*/ 63019 h 1924124"/>
                  <a:gd name="connsiteX1" fmla="*/ 1769106 w 1769105"/>
                  <a:gd name="connsiteY1" fmla="*/ 104342 h 1924124"/>
                  <a:gd name="connsiteX2" fmla="*/ 891180 w 1769105"/>
                  <a:gd name="connsiteY2" fmla="*/ 1919447 h 1924124"/>
                  <a:gd name="connsiteX3" fmla="*/ 886502 w 1769105"/>
                  <a:gd name="connsiteY3" fmla="*/ 1924125 h 1924124"/>
                  <a:gd name="connsiteX4" fmla="*/ 789821 w 1769105"/>
                  <a:gd name="connsiteY4" fmla="*/ 1899175 h 1924124"/>
                  <a:gd name="connsiteX5" fmla="*/ 389843 w 1769105"/>
                  <a:gd name="connsiteY5" fmla="*/ 1712830 h 1924124"/>
                  <a:gd name="connsiteX6" fmla="*/ 0 w 1769105"/>
                  <a:gd name="connsiteY6" fmla="*/ 949519 h 1924124"/>
                  <a:gd name="connsiteX7" fmla="*/ 886502 w 1769105"/>
                  <a:gd name="connsiteY7" fmla="*/ 60680 h 1924124"/>
                  <a:gd name="connsiteX8" fmla="*/ 1593677 w 1769105"/>
                  <a:gd name="connsiteY8" fmla="*/ 109800 h 1924124"/>
                  <a:gd name="connsiteX9" fmla="*/ 1769106 w 1769105"/>
                  <a:gd name="connsiteY9" fmla="*/ 63019 h 1924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9105" h="1924124">
                    <a:moveTo>
                      <a:pt x="1769106" y="63019"/>
                    </a:moveTo>
                    <a:lnTo>
                      <a:pt x="1769106" y="104342"/>
                    </a:lnTo>
                    <a:cubicBezTo>
                      <a:pt x="1741817" y="919111"/>
                      <a:pt x="959013" y="1838360"/>
                      <a:pt x="891180" y="1919447"/>
                    </a:cubicBezTo>
                    <a:cubicBezTo>
                      <a:pt x="888841" y="1921786"/>
                      <a:pt x="886502" y="1924125"/>
                      <a:pt x="886502" y="1924125"/>
                    </a:cubicBezTo>
                    <a:lnTo>
                      <a:pt x="789821" y="1899175"/>
                    </a:lnTo>
                    <a:cubicBezTo>
                      <a:pt x="697039" y="1870327"/>
                      <a:pt x="539542" y="1816528"/>
                      <a:pt x="389843" y="1712830"/>
                    </a:cubicBezTo>
                    <a:cubicBezTo>
                      <a:pt x="187904" y="1572487"/>
                      <a:pt x="0" y="1340141"/>
                      <a:pt x="0" y="949519"/>
                    </a:cubicBezTo>
                    <a:cubicBezTo>
                      <a:pt x="371910" y="739784"/>
                      <a:pt x="530186" y="261839"/>
                      <a:pt x="886502" y="60680"/>
                    </a:cubicBezTo>
                    <a:cubicBezTo>
                      <a:pt x="1171087" y="-99935"/>
                      <a:pt x="1368348" y="109021"/>
                      <a:pt x="1593677" y="109800"/>
                    </a:cubicBezTo>
                    <a:cubicBezTo>
                      <a:pt x="1649034" y="110580"/>
                      <a:pt x="1707511" y="98105"/>
                      <a:pt x="1769106" y="63019"/>
                    </a:cubicBezTo>
                    <a:close/>
                  </a:path>
                </a:pathLst>
              </a:custGeom>
              <a:solidFill>
                <a:srgbClr val="0078D4"/>
              </a:solidFill>
              <a:ln w="7788" cap="flat">
                <a:noFill/>
                <a:prstDash val="solid"/>
                <a:miter/>
              </a:ln>
            </p:spPr>
            <p:txBody>
              <a:bodyPr rtlCol="0" anchor="ctr"/>
              <a:lstStyle/>
              <a:p>
                <a:endParaRPr lang="en-US"/>
              </a:p>
            </p:txBody>
          </p:sp>
        </p:grpSp>
        <p:sp>
          <p:nvSpPr>
            <p:cNvPr id="327" name="Freeform: Shape 326">
              <a:extLst>
                <a:ext uri="{FF2B5EF4-FFF2-40B4-BE49-F238E27FC236}">
                  <a16:creationId xmlns:a16="http://schemas.microsoft.com/office/drawing/2014/main" id="{47760100-BE89-4FD5-BD15-B633CF994301}"/>
                </a:ext>
              </a:extLst>
            </p:cNvPr>
            <p:cNvSpPr/>
            <p:nvPr/>
          </p:nvSpPr>
          <p:spPr>
            <a:xfrm>
              <a:off x="10153333" y="165055"/>
              <a:ext cx="1484232" cy="1564921"/>
            </a:xfrm>
            <a:custGeom>
              <a:avLst/>
              <a:gdLst>
                <a:gd name="connsiteX0" fmla="*/ 743181 w 1484232"/>
                <a:gd name="connsiteY0" fmla="*/ 2123 h 1564921"/>
                <a:gd name="connsiteX1" fmla="*/ 0 w 1484232"/>
                <a:gd name="connsiteY1" fmla="*/ 747430 h 1564921"/>
                <a:gd name="connsiteX2" fmla="*/ 662491 w 1484232"/>
                <a:gd name="connsiteY2" fmla="*/ 1543691 h 1564921"/>
                <a:gd name="connsiteX3" fmla="*/ 743181 w 1484232"/>
                <a:gd name="connsiteY3" fmla="*/ 1564921 h 1564921"/>
                <a:gd name="connsiteX4" fmla="*/ 747422 w 1484232"/>
                <a:gd name="connsiteY4" fmla="*/ 1560680 h 1564921"/>
                <a:gd name="connsiteX5" fmla="*/ 1484232 w 1484232"/>
                <a:gd name="connsiteY5" fmla="*/ 38220 h 1564921"/>
                <a:gd name="connsiteX6" fmla="*/ 1484232 w 1484232"/>
                <a:gd name="connsiteY6" fmla="*/ 4246 h 1564921"/>
                <a:gd name="connsiteX7" fmla="*/ 1484232 w 1484232"/>
                <a:gd name="connsiteY7" fmla="*/ 0 h 1564921"/>
                <a:gd name="connsiteX8" fmla="*/ 743181 w 1484232"/>
                <a:gd name="connsiteY8" fmla="*/ 2123 h 156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4232" h="1564921">
                  <a:moveTo>
                    <a:pt x="743181" y="2123"/>
                  </a:moveTo>
                  <a:lnTo>
                    <a:pt x="0" y="747430"/>
                  </a:lnTo>
                  <a:cubicBezTo>
                    <a:pt x="0" y="1318611"/>
                    <a:pt x="479881" y="1486360"/>
                    <a:pt x="662491" y="1543691"/>
                  </a:cubicBezTo>
                  <a:lnTo>
                    <a:pt x="743181" y="1564921"/>
                  </a:lnTo>
                  <a:cubicBezTo>
                    <a:pt x="743181" y="1564921"/>
                    <a:pt x="745301" y="1562801"/>
                    <a:pt x="747422" y="1560680"/>
                  </a:cubicBezTo>
                  <a:cubicBezTo>
                    <a:pt x="804752" y="1492730"/>
                    <a:pt x="1460881" y="721950"/>
                    <a:pt x="1484232" y="38220"/>
                  </a:cubicBezTo>
                  <a:cubicBezTo>
                    <a:pt x="1484232" y="27603"/>
                    <a:pt x="1484232" y="16987"/>
                    <a:pt x="1484232" y="4246"/>
                  </a:cubicBezTo>
                  <a:cubicBezTo>
                    <a:pt x="1484232" y="2123"/>
                    <a:pt x="1484232" y="2123"/>
                    <a:pt x="1484232" y="0"/>
                  </a:cubicBezTo>
                  <a:lnTo>
                    <a:pt x="743181" y="2123"/>
                  </a:lnTo>
                  <a:close/>
                </a:path>
              </a:pathLst>
            </a:custGeom>
            <a:solidFill>
              <a:srgbClr val="0078D4"/>
            </a:solidFill>
            <a:ln w="7788"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0569937B-3A21-4192-ABE5-F2230E2AE466}"/>
                </a:ext>
              </a:extLst>
            </p:cNvPr>
            <p:cNvSpPr/>
            <p:nvPr/>
          </p:nvSpPr>
          <p:spPr>
            <a:xfrm>
              <a:off x="10488824" y="417748"/>
              <a:ext cx="1002230" cy="1029834"/>
            </a:xfrm>
            <a:custGeom>
              <a:avLst/>
              <a:gdLst>
                <a:gd name="connsiteX0" fmla="*/ 498991 w 1002230"/>
                <a:gd name="connsiteY0" fmla="*/ 1029835 h 1029834"/>
                <a:gd name="connsiteX1" fmla="*/ 239940 w 1002230"/>
                <a:gd name="connsiteY1" fmla="*/ 868456 h 1029834"/>
                <a:gd name="connsiteX2" fmla="*/ 36099 w 1002230"/>
                <a:gd name="connsiteY2" fmla="*/ 611534 h 1029834"/>
                <a:gd name="connsiteX3" fmla="*/ 0 w 1002230"/>
                <a:gd name="connsiteY3" fmla="*/ 520225 h 1029834"/>
                <a:gd name="connsiteX4" fmla="*/ 492621 w 1002230"/>
                <a:gd name="connsiteY4" fmla="*/ 50961 h 1029834"/>
                <a:gd name="connsiteX5" fmla="*/ 1002231 w 1002230"/>
                <a:gd name="connsiteY5" fmla="*/ 0 h 1029834"/>
                <a:gd name="connsiteX6" fmla="*/ 910929 w 1002230"/>
                <a:gd name="connsiteY6" fmla="*/ 269666 h 1029834"/>
                <a:gd name="connsiteX7" fmla="*/ 651879 w 1002230"/>
                <a:gd name="connsiteY7" fmla="*/ 789895 h 1029834"/>
                <a:gd name="connsiteX8" fmla="*/ 498991 w 1002230"/>
                <a:gd name="connsiteY8" fmla="*/ 1029835 h 102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230" h="1029834">
                  <a:moveTo>
                    <a:pt x="498991" y="1029835"/>
                  </a:moveTo>
                  <a:cubicBezTo>
                    <a:pt x="416180" y="991615"/>
                    <a:pt x="324879" y="938534"/>
                    <a:pt x="239940" y="868456"/>
                  </a:cubicBezTo>
                  <a:cubicBezTo>
                    <a:pt x="150760" y="794144"/>
                    <a:pt x="82810" y="707084"/>
                    <a:pt x="36099" y="611534"/>
                  </a:cubicBezTo>
                  <a:cubicBezTo>
                    <a:pt x="16989" y="573314"/>
                    <a:pt x="10619" y="560574"/>
                    <a:pt x="0" y="520225"/>
                  </a:cubicBezTo>
                  <a:lnTo>
                    <a:pt x="492621" y="50961"/>
                  </a:lnTo>
                  <a:lnTo>
                    <a:pt x="1002231" y="0"/>
                  </a:lnTo>
                  <a:cubicBezTo>
                    <a:pt x="983120" y="89182"/>
                    <a:pt x="949150" y="171993"/>
                    <a:pt x="910929" y="269666"/>
                  </a:cubicBezTo>
                  <a:cubicBezTo>
                    <a:pt x="849350" y="433165"/>
                    <a:pt x="762290" y="609405"/>
                    <a:pt x="651879" y="789895"/>
                  </a:cubicBezTo>
                  <a:cubicBezTo>
                    <a:pt x="611530" y="857844"/>
                    <a:pt x="560570" y="938534"/>
                    <a:pt x="498991" y="1029835"/>
                  </a:cubicBezTo>
                  <a:close/>
                </a:path>
              </a:pathLst>
            </a:custGeom>
            <a:solidFill>
              <a:srgbClr val="50E6FF"/>
            </a:solidFill>
            <a:ln w="7788"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1D310345-03F7-4BE6-B287-8AD1DC87E2F2}"/>
                </a:ext>
              </a:extLst>
            </p:cNvPr>
            <p:cNvSpPr/>
            <p:nvPr/>
          </p:nvSpPr>
          <p:spPr>
            <a:xfrm>
              <a:off x="10922399" y="222827"/>
              <a:ext cx="184894" cy="1503850"/>
            </a:xfrm>
            <a:custGeom>
              <a:avLst/>
              <a:gdLst>
                <a:gd name="connsiteX0" fmla="*/ 0 w 184894"/>
                <a:gd name="connsiteY0" fmla="*/ 1503851 h 1503850"/>
                <a:gd name="connsiteX1" fmla="*/ 45573 w 184894"/>
                <a:gd name="connsiteY1" fmla="*/ 0 h 1503850"/>
              </a:gdLst>
              <a:ahLst/>
              <a:cxnLst>
                <a:cxn ang="0">
                  <a:pos x="connsiteX0" y="connsiteY0"/>
                </a:cxn>
                <a:cxn ang="0">
                  <a:pos x="connsiteX1" y="connsiteY1"/>
                </a:cxn>
              </a:cxnLst>
              <a:rect l="l" t="t" r="r" b="b"/>
              <a:pathLst>
                <a:path w="184894" h="1503850">
                  <a:moveTo>
                    <a:pt x="0" y="1503851"/>
                  </a:moveTo>
                  <a:cubicBezTo>
                    <a:pt x="313940" y="936740"/>
                    <a:pt x="156974" y="281023"/>
                    <a:pt x="45573" y="0"/>
                  </a:cubicBezTo>
                </a:path>
              </a:pathLst>
            </a:custGeom>
            <a:noFill/>
            <a:ln w="50580" cap="flat">
              <a:solidFill>
                <a:srgbClr val="0078D4"/>
              </a:solid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02B35205-24D6-416A-8E39-526122BFB6A7}"/>
                </a:ext>
              </a:extLst>
            </p:cNvPr>
            <p:cNvSpPr/>
            <p:nvPr/>
          </p:nvSpPr>
          <p:spPr>
            <a:xfrm>
              <a:off x="10048957" y="50657"/>
              <a:ext cx="1713982" cy="884135"/>
            </a:xfrm>
            <a:custGeom>
              <a:avLst/>
              <a:gdLst>
                <a:gd name="connsiteX0" fmla="*/ 0 w 1713982"/>
                <a:gd name="connsiteY0" fmla="*/ 865851 h 884135"/>
                <a:gd name="connsiteX1" fmla="*/ 1081049 w 1713982"/>
                <a:gd name="connsiteY1" fmla="*/ 769645 h 884135"/>
                <a:gd name="connsiteX2" fmla="*/ 1713982 w 1713982"/>
                <a:gd name="connsiteY2" fmla="*/ 0 h 884135"/>
              </a:gdLst>
              <a:ahLst/>
              <a:cxnLst>
                <a:cxn ang="0">
                  <a:pos x="connsiteX0" y="connsiteY0"/>
                </a:cxn>
                <a:cxn ang="0">
                  <a:pos x="connsiteX1" y="connsiteY1"/>
                </a:cxn>
                <a:cxn ang="0">
                  <a:pos x="connsiteX2" y="connsiteY2"/>
                </a:cxn>
              </a:cxnLst>
              <a:rect l="l" t="t" r="r" b="b"/>
              <a:pathLst>
                <a:path w="1713982" h="884135">
                  <a:moveTo>
                    <a:pt x="0" y="865851"/>
                  </a:moveTo>
                  <a:cubicBezTo>
                    <a:pt x="129116" y="883573"/>
                    <a:pt x="713950" y="924085"/>
                    <a:pt x="1081049" y="769645"/>
                  </a:cubicBezTo>
                  <a:cubicBezTo>
                    <a:pt x="1483593" y="602551"/>
                    <a:pt x="1653221" y="121523"/>
                    <a:pt x="1713982" y="0"/>
                  </a:cubicBezTo>
                </a:path>
              </a:pathLst>
            </a:custGeom>
            <a:noFill/>
            <a:ln w="50580" cap="flat">
              <a:solidFill>
                <a:srgbClr val="0078D4"/>
              </a:solidFill>
              <a:prstDash val="solid"/>
              <a:miter/>
            </a:ln>
          </p:spPr>
          <p:txBody>
            <a:bodyPr rtlCol="0" anchor="ctr"/>
            <a:lstStyle/>
            <a:p>
              <a:endParaRPr lang="en-US"/>
            </a:p>
          </p:txBody>
        </p:sp>
      </p:grpSp>
      <p:cxnSp>
        <p:nvCxnSpPr>
          <p:cNvPr id="4" name="Straight Connector 3">
            <a:extLst>
              <a:ext uri="{FF2B5EF4-FFF2-40B4-BE49-F238E27FC236}">
                <a16:creationId xmlns:a16="http://schemas.microsoft.com/office/drawing/2014/main" id="{7AE2AB8C-9C8C-4705-883B-E0EE05C17E4A}"/>
              </a:ext>
            </a:extLst>
          </p:cNvPr>
          <p:cNvCxnSpPr/>
          <p:nvPr/>
        </p:nvCxnSpPr>
        <p:spPr>
          <a:xfrm>
            <a:off x="3886200" y="10728152"/>
            <a:ext cx="0" cy="2299386"/>
          </a:xfrm>
          <a:prstGeom prst="line">
            <a:avLst/>
          </a:prstGeom>
          <a:ln w="19050">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49" name="Rectangle 148">
            <a:extLst>
              <a:ext uri="{FF2B5EF4-FFF2-40B4-BE49-F238E27FC236}">
                <a16:creationId xmlns:a16="http://schemas.microsoft.com/office/drawing/2014/main" id="{E57366A7-D376-4024-BCAB-9A1C11A58C29}"/>
              </a:ext>
            </a:extLst>
          </p:cNvPr>
          <p:cNvSpPr/>
          <p:nvPr/>
        </p:nvSpPr>
        <p:spPr bwMode="auto">
          <a:xfrm>
            <a:off x="0" y="7342950"/>
            <a:ext cx="7772400" cy="2724535"/>
          </a:xfrm>
          <a:prstGeom prst="rect">
            <a:avLst/>
          </a:prstGeom>
          <a:solidFill>
            <a:schemeClr val="bg1">
              <a:lumMod val="85000"/>
            </a:schemeClr>
          </a:soli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sp>
        <p:nvSpPr>
          <p:cNvPr id="347" name="Rectangle 346">
            <a:extLst>
              <a:ext uri="{FF2B5EF4-FFF2-40B4-BE49-F238E27FC236}">
                <a16:creationId xmlns:a16="http://schemas.microsoft.com/office/drawing/2014/main" id="{FF92A66F-DE4D-4DD9-8382-872D4909B78D}"/>
              </a:ext>
            </a:extLst>
          </p:cNvPr>
          <p:cNvSpPr/>
          <p:nvPr/>
        </p:nvSpPr>
        <p:spPr>
          <a:xfrm>
            <a:off x="385062" y="8149888"/>
            <a:ext cx="3847253" cy="1107996"/>
          </a:xfrm>
          <a:prstGeom prst="rect">
            <a:avLst/>
          </a:prstGeom>
        </p:spPr>
        <p:txBody>
          <a:bodyPr wrap="square" lIns="0" tIns="0" rIns="0" bIns="0">
            <a:spAutoFit/>
          </a:bodyPr>
          <a:lstStyle/>
          <a:p>
            <a:r>
              <a:rPr lang="en-US" sz="1800" dirty="0">
                <a:latin typeface="Segoe UI" panose="020B0502040204020203" pitchFamily="34" charset="0"/>
              </a:rPr>
              <a:t>Azure has </a:t>
            </a:r>
            <a:r>
              <a:rPr lang="en-US" sz="1800" b="1" dirty="0">
                <a:solidFill>
                  <a:schemeClr val="accent1"/>
                </a:solidFill>
                <a:latin typeface="Segoe UI" panose="020B0502040204020203" pitchFamily="34" charset="0"/>
              </a:rPr>
              <a:t>more compliance certifications</a:t>
            </a:r>
            <a:r>
              <a:rPr lang="en-US" sz="1800" dirty="0">
                <a:solidFill>
                  <a:schemeClr val="accent1"/>
                </a:solidFill>
                <a:latin typeface="Segoe UI" panose="020B0502040204020203" pitchFamily="34" charset="0"/>
              </a:rPr>
              <a:t> </a:t>
            </a:r>
            <a:r>
              <a:rPr lang="en-US" sz="1800" dirty="0">
                <a:latin typeface="Segoe UI" panose="020B0502040204020203" pitchFamily="34" charset="0"/>
              </a:rPr>
              <a:t>than any other cloud provider. </a:t>
            </a:r>
          </a:p>
          <a:p>
            <a:r>
              <a:rPr lang="en-US" sz="1800" dirty="0">
                <a:latin typeface="Segoe UI" panose="020B0502040204020203" pitchFamily="34" charset="0"/>
              </a:rPr>
              <a:t>View the </a:t>
            </a:r>
            <a:r>
              <a:rPr lang="en-US" sz="1800" u="sng" dirty="0">
                <a:solidFill>
                  <a:schemeClr val="accent1"/>
                </a:solidFill>
                <a:latin typeface="Segoe UI" panose="020B0502040204020203" pitchFamily="34" charset="0"/>
                <a:hlinkClick r:id="R7df9d98250f84f6f86155970f8343992">
                  <a:extLst>
                    <a:ext uri="{A12FA001-AC4F-418D-AE19-62706E023703}">
                      <ahyp:hlinkClr xmlns:ahyp="http://schemas.microsoft.com/office/drawing/2018/hyperlinkcolor" val="tx"/>
                    </a:ext>
                  </a:extLst>
                </a:hlinkClick>
              </a:rPr>
              <a:t>comprehensive list</a:t>
            </a:r>
            <a:r>
              <a:rPr lang="en-US" sz="1800" dirty="0">
                <a:solidFill>
                  <a:schemeClr val="accent1"/>
                </a:solidFill>
                <a:latin typeface="Segoe UI" panose="020B0502040204020203" pitchFamily="34" charset="0"/>
              </a:rPr>
              <a:t>.</a:t>
            </a:r>
          </a:p>
        </p:txBody>
      </p:sp>
      <p:grpSp>
        <p:nvGrpSpPr>
          <p:cNvPr id="348" name="Group 347">
            <a:extLst>
              <a:ext uri="{FF2B5EF4-FFF2-40B4-BE49-F238E27FC236}">
                <a16:creationId xmlns:a16="http://schemas.microsoft.com/office/drawing/2014/main" id="{9FBF95CF-CE1A-4959-911C-86E44B3C80E6}"/>
              </a:ext>
            </a:extLst>
          </p:cNvPr>
          <p:cNvGrpSpPr/>
          <p:nvPr/>
        </p:nvGrpSpPr>
        <p:grpSpPr>
          <a:xfrm>
            <a:off x="4327653" y="7304600"/>
            <a:ext cx="2949551" cy="2762886"/>
            <a:chOff x="4698455" y="7177201"/>
            <a:chExt cx="2856450" cy="2675677"/>
          </a:xfrm>
        </p:grpSpPr>
        <p:pic>
          <p:nvPicPr>
            <p:cNvPr id="349" name="Picture 348" descr="A screenshot of a cell phone&#10;&#10;Description automatically generated">
              <a:extLst>
                <a:ext uri="{FF2B5EF4-FFF2-40B4-BE49-F238E27FC236}">
                  <a16:creationId xmlns:a16="http://schemas.microsoft.com/office/drawing/2014/main" id="{82350C28-9808-43A7-A36F-3914BA46BCAE}"/>
                </a:ext>
              </a:extLst>
            </p:cNvPr>
            <p:cNvPicPr>
              <a:picLocks noChangeAspect="1"/>
            </p:cNvPicPr>
            <p:nvPr/>
          </p:nvPicPr>
          <p:blipFill rotWithShape="1">
            <a:blip r:embed="Rfe4b381494ae4198">
              <a:extLst>
                <a:ext uri="{28A0092B-C50C-407E-A947-70E740481C1C}">
                  <a14:useLocalDpi xmlns:a14="http://schemas.microsoft.com/office/drawing/2010/main" val="0"/>
                </a:ext>
              </a:extLst>
            </a:blip>
            <a:srcRect t="-2378" r="64611" b="-1"/>
            <a:stretch/>
          </p:blipFill>
          <p:spPr>
            <a:xfrm>
              <a:off x="4698455" y="7842717"/>
              <a:ext cx="1010869" cy="2010161"/>
            </a:xfrm>
            <a:prstGeom prst="rect">
              <a:avLst/>
            </a:prstGeom>
          </p:spPr>
        </p:pic>
        <p:pic>
          <p:nvPicPr>
            <p:cNvPr id="350" name="Picture 349" descr="A screenshot of a cell phone&#10;&#10;Description automatically generated">
              <a:extLst>
                <a:ext uri="{FF2B5EF4-FFF2-40B4-BE49-F238E27FC236}">
                  <a16:creationId xmlns:a16="http://schemas.microsoft.com/office/drawing/2014/main" id="{B534E5B3-28A3-4DB9-BDBA-BA66BF1D5162}"/>
                </a:ext>
              </a:extLst>
            </p:cNvPr>
            <p:cNvPicPr>
              <a:picLocks noChangeAspect="1"/>
            </p:cNvPicPr>
            <p:nvPr/>
          </p:nvPicPr>
          <p:blipFill rotWithShape="1">
            <a:blip r:embed="Rfe4b381494ae4198">
              <a:extLst>
                <a:ext uri="{28A0092B-C50C-407E-A947-70E740481C1C}">
                  <a14:useLocalDpi xmlns:a14="http://schemas.microsoft.com/office/drawing/2010/main" val="0"/>
                </a:ext>
              </a:extLst>
            </a:blip>
            <a:srcRect l="35389" r="34620"/>
            <a:stretch/>
          </p:blipFill>
          <p:spPr>
            <a:xfrm>
              <a:off x="5709324" y="7177201"/>
              <a:ext cx="856668" cy="1963463"/>
            </a:xfrm>
            <a:prstGeom prst="rect">
              <a:avLst/>
            </a:prstGeom>
          </p:spPr>
        </p:pic>
        <p:pic>
          <p:nvPicPr>
            <p:cNvPr id="351" name="Picture 350" descr="A screenshot of a cell phone&#10;&#10;Description automatically generated">
              <a:extLst>
                <a:ext uri="{FF2B5EF4-FFF2-40B4-BE49-F238E27FC236}">
                  <a16:creationId xmlns:a16="http://schemas.microsoft.com/office/drawing/2014/main" id="{FDE16D52-D339-4F7A-A073-2DB1784260CD}"/>
                </a:ext>
              </a:extLst>
            </p:cNvPr>
            <p:cNvPicPr>
              <a:picLocks noChangeAspect="1"/>
            </p:cNvPicPr>
            <p:nvPr/>
          </p:nvPicPr>
          <p:blipFill rotWithShape="1">
            <a:blip r:embed="Rfe4b381494ae4198">
              <a:extLst>
                <a:ext uri="{28A0092B-C50C-407E-A947-70E740481C1C}">
                  <a14:useLocalDpi xmlns:a14="http://schemas.microsoft.com/office/drawing/2010/main" val="0"/>
                </a:ext>
              </a:extLst>
            </a:blip>
            <a:srcRect l="65380"/>
            <a:stretch/>
          </p:blipFill>
          <p:spPr>
            <a:xfrm>
              <a:off x="6565991" y="7889414"/>
              <a:ext cx="988914" cy="1963463"/>
            </a:xfrm>
            <a:prstGeom prst="rect">
              <a:avLst/>
            </a:prstGeom>
          </p:spPr>
        </p:pic>
      </p:grpSp>
    </p:spTree>
    <p:extLst>
      <p:ext uri="{BB962C8B-B14F-4D97-AF65-F5344CB8AC3E}">
        <p14:creationId xmlns:p14="http://schemas.microsoft.com/office/powerpoint/2010/main" val="3337657851"/>
      </p:ext>
    </p:extLst>
  </p:cSld>
  <p:clrMapOvr>
    <a:masterClrMapping/>
  </p:clrMapOvr>
  <p:transition>
    <p:fade/>
  </p:transition>
</p:sld>
</file>

<file path=docProps/app.xml><?xml version="1.0" encoding="utf-8"?>
<Properties xmlns="http://schemas.openxmlformats.org/officeDocument/2006/extended-properties" xmlns:vt="http://schemas.openxmlformats.org/officeDocument/2006/docPropsVTypes">
  <Template>Cloud Security with WVD- Infographic_CB</Template>
  <TotalTime>830</TotalTime>
  <Words>124</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Segoe UI</vt:lpstr>
      <vt:lpstr>Segoe UI Regular</vt:lpstr>
      <vt:lpstr>Segoe UI Semibold</vt:lpstr>
      <vt:lpstr>Wingdings</vt:lpstr>
      <vt:lpstr>222222</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Quincy Kosena</cp:lastModifiedBy>
  <cp:revision>92</cp:revision>
  <dcterms:created xsi:type="dcterms:W3CDTF">2020-06-03T09:47:35Z</dcterms:created>
  <dcterms:modified xsi:type="dcterms:W3CDTF">2020-07-01T22:46:08Z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0x010100E25CD5463CEFB24A83503C30C8B98C35</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ies>
</file>